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784" r:id="rId5"/>
    <p:sldMasterId id="2147483803" r:id="rId6"/>
  </p:sldMasterIdLst>
  <p:notesMasterIdLst>
    <p:notesMasterId r:id="rId54"/>
  </p:notesMasterIdLst>
  <p:sldIdLst>
    <p:sldId id="312" r:id="rId7"/>
    <p:sldId id="313" r:id="rId8"/>
    <p:sldId id="315" r:id="rId9"/>
    <p:sldId id="314" r:id="rId10"/>
    <p:sldId id="316" r:id="rId11"/>
    <p:sldId id="354" r:id="rId12"/>
    <p:sldId id="355" r:id="rId13"/>
    <p:sldId id="323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19" r:id="rId22"/>
    <p:sldId id="365" r:id="rId23"/>
    <p:sldId id="366" r:id="rId24"/>
    <p:sldId id="335" r:id="rId25"/>
    <p:sldId id="336" r:id="rId26"/>
    <p:sldId id="337" r:id="rId27"/>
    <p:sldId id="369" r:id="rId28"/>
    <p:sldId id="374" r:id="rId29"/>
    <p:sldId id="356" r:id="rId30"/>
    <p:sldId id="338" r:id="rId31"/>
    <p:sldId id="340" r:id="rId32"/>
    <p:sldId id="343" r:id="rId33"/>
    <p:sldId id="368" r:id="rId34"/>
    <p:sldId id="342" r:id="rId35"/>
    <p:sldId id="370" r:id="rId36"/>
    <p:sldId id="375" r:id="rId37"/>
    <p:sldId id="357" r:id="rId38"/>
    <p:sldId id="346" r:id="rId39"/>
    <p:sldId id="347" r:id="rId40"/>
    <p:sldId id="348" r:id="rId41"/>
    <p:sldId id="349" r:id="rId42"/>
    <p:sldId id="351" r:id="rId43"/>
    <p:sldId id="376" r:id="rId44"/>
    <p:sldId id="353" r:id="rId45"/>
    <p:sldId id="359" r:id="rId46"/>
    <p:sldId id="358" r:id="rId47"/>
    <p:sldId id="360" r:id="rId48"/>
    <p:sldId id="361" r:id="rId49"/>
    <p:sldId id="362" r:id="rId50"/>
    <p:sldId id="373" r:id="rId51"/>
    <p:sldId id="320" r:id="rId52"/>
    <p:sldId id="321" r:id="rId53"/>
  </p:sldIdLst>
  <p:sldSz cx="9144000" cy="5143500" type="screen16x9"/>
  <p:notesSz cx="6858000" cy="9144000"/>
  <p:embeddedFontLst>
    <p:embeddedFont>
      <p:font typeface="Wingdings 2" panose="05020102010507070707" pitchFamily="18" charset="2"/>
      <p:regular r:id="rId55"/>
    </p:embeddedFont>
    <p:embeddedFont>
      <p:font typeface="Open Sans Light" panose="020B0306030504020204" pitchFamily="34" charset="0"/>
      <p:regular r:id="rId56"/>
      <p: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Open Sans Semibold" panose="020B0706030804020204" pitchFamily="34" charset="0"/>
      <p:bold r:id="rId72"/>
      <p:boldItalic r:id="rId73"/>
    </p:embeddedFont>
    <p:embeddedFont>
      <p:font typeface="CordiaUPC" panose="020B0304020202020204" pitchFamily="34" charset="-34"/>
      <p:regular r:id="rId74"/>
      <p:bold r:id="rId75"/>
      <p:italic r:id="rId76"/>
      <p:boldItalic r:id="rId77"/>
    </p:embeddedFont>
  </p:embeddedFont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ACDE34-62D0-4066-8E2C-EE0356CF57DF}">
          <p14:sldIdLst>
            <p14:sldId id="312"/>
            <p14:sldId id="313"/>
          </p14:sldIdLst>
        </p14:section>
        <p14:section name="Kapitel 1 - Motivation &amp; Ziel" id="{3DF95020-7DA8-41D2-ADCF-7C18EE540528}">
          <p14:sldIdLst>
            <p14:sldId id="315"/>
            <p14:sldId id="314"/>
          </p14:sldIdLst>
        </p14:section>
        <p14:section name="Kapitel 2 - sinnvoll benennen" id="{3C55CCF2-FADD-424F-B85D-B24664A5C570}">
          <p14:sldIdLst>
            <p14:sldId id="316"/>
            <p14:sldId id="354"/>
          </p14:sldIdLst>
        </p14:section>
        <p14:section name="Kapitel 3 - Rund um Docker" id="{E1E26D23-0E8D-4F83-A6FD-E5D6CAEA2B76}">
          <p14:sldIdLst>
            <p14:sldId id="355"/>
            <p14:sldId id="323"/>
            <p14:sldId id="325"/>
            <p14:sldId id="327"/>
            <p14:sldId id="328"/>
            <p14:sldId id="329"/>
            <p14:sldId id="330"/>
            <p14:sldId id="331"/>
            <p14:sldId id="332"/>
            <p14:sldId id="319"/>
            <p14:sldId id="365"/>
            <p14:sldId id="366"/>
            <p14:sldId id="335"/>
            <p14:sldId id="336"/>
            <p14:sldId id="337"/>
            <p14:sldId id="369"/>
          </p14:sldIdLst>
        </p14:section>
        <p14:section name="Kapitel 3 - NginX und Let's Encrypt" id="{A768F603-CBF1-49D1-8DB6-7AD84EAC3462}">
          <p14:sldIdLst>
            <p14:sldId id="374"/>
            <p14:sldId id="356"/>
            <p14:sldId id="338"/>
            <p14:sldId id="340"/>
            <p14:sldId id="343"/>
            <p14:sldId id="368"/>
            <p14:sldId id="342"/>
            <p14:sldId id="370"/>
          </p14:sldIdLst>
        </p14:section>
        <p14:section name="Kapitel 4 - Die Amazon Cloud" id="{4CB3FD69-3167-4E7C-8097-6AF664F42C39}">
          <p14:sldIdLst>
            <p14:sldId id="375"/>
            <p14:sldId id="357"/>
            <p14:sldId id="346"/>
            <p14:sldId id="347"/>
            <p14:sldId id="348"/>
            <p14:sldId id="349"/>
            <p14:sldId id="351"/>
            <p14:sldId id="376"/>
          </p14:sldIdLst>
        </p14:section>
        <p14:section name="Kapitel 5 - Orchestrierung" id="{CBC736EF-22C3-40B0-A43D-2300D2417DDC}">
          <p14:sldIdLst>
            <p14:sldId id="353"/>
            <p14:sldId id="359"/>
            <p14:sldId id="358"/>
            <p14:sldId id="360"/>
            <p14:sldId id="361"/>
            <p14:sldId id="362"/>
            <p14:sldId id="373"/>
          </p14:sldIdLst>
        </p14:section>
        <p14:section name="Abspann" id="{CB13DB76-7524-4567-BF09-40A6453874E9}">
          <p14:sldIdLst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25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FFFFFF"/>
    <a:srgbClr val="0066E8"/>
    <a:srgbClr val="799E44"/>
    <a:srgbClr val="D3E2BC"/>
    <a:srgbClr val="4B612C"/>
    <a:srgbClr val="F89C2F"/>
    <a:srgbClr val="F8F8F8"/>
    <a:srgbClr val="D2A32E"/>
    <a:srgbClr val="F8D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3" autoAdjust="0"/>
    <p:restoredTop sz="88889" autoAdjust="0"/>
  </p:normalViewPr>
  <p:slideViewPr>
    <p:cSldViewPr snapToGrid="0">
      <p:cViewPr varScale="1">
        <p:scale>
          <a:sx n="187" d="100"/>
          <a:sy n="187" d="100"/>
        </p:scale>
        <p:origin x="906" y="150"/>
      </p:cViewPr>
      <p:guideLst/>
    </p:cSldViewPr>
  </p:slideViewPr>
  <p:outlineViewPr>
    <p:cViewPr>
      <p:scale>
        <a:sx n="33" d="100"/>
        <a:sy n="33" d="100"/>
      </p:scale>
      <p:origin x="0" y="-14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4932" y="9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font" Target="fonts/font22.fntdata"/><Relationship Id="rId7" Type="http://schemas.openxmlformats.org/officeDocument/2006/relationships/slide" Target="slides/slide1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7.fntdata"/><Relationship Id="rId82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8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33FE74AF-E0FB-430A-8B89-A827BD3E2D19}">
      <dgm:prSet phldrT="[Text]"/>
      <dgm:spPr/>
      <dgm:t>
        <a:bodyPr/>
        <a:lstStyle/>
        <a:p>
          <a:r>
            <a:rPr lang="de-DE" dirty="0"/>
            <a:t>Reverse Proxy</a:t>
          </a:r>
        </a:p>
      </dgm:t>
    </dgm:pt>
    <dgm:pt modelId="{B4D1DCFC-79BA-4A43-BE2B-532B35B8CA28}" type="parTrans" cxnId="{AE3F2490-EEB6-4EC2-8227-98605B4C43E9}">
      <dgm:prSet/>
      <dgm:spPr/>
      <dgm:t>
        <a:bodyPr/>
        <a:lstStyle/>
        <a:p>
          <a:endParaRPr lang="de-DE"/>
        </a:p>
      </dgm:t>
    </dgm:pt>
    <dgm:pt modelId="{B0DD018B-495D-4CA5-A772-418100C9F173}" type="sibTrans" cxnId="{AE3F2490-EEB6-4EC2-8227-98605B4C43E9}">
      <dgm:prSet/>
      <dgm:spPr/>
      <dgm:t>
        <a:bodyPr/>
        <a:lstStyle/>
        <a:p>
          <a:endParaRPr lang="de-DE"/>
        </a:p>
      </dgm:t>
    </dgm:pt>
    <dgm:pt modelId="{9A88D4DE-731E-4964-9979-E62500F41410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44E96E90-AC2B-45D4-B11C-BCCC071C745D}" type="parTrans" cxnId="{B91B2D6A-85F1-4EDD-B304-43A773C7A3F9}">
      <dgm:prSet/>
      <dgm:spPr/>
      <dgm:t>
        <a:bodyPr/>
        <a:lstStyle/>
        <a:p>
          <a:endParaRPr lang="de-DE"/>
        </a:p>
      </dgm:t>
    </dgm:pt>
    <dgm:pt modelId="{6280E65A-1B37-4B64-BBF0-9B4CEF99F4DC}" type="sibTrans" cxnId="{B91B2D6A-85F1-4EDD-B304-43A773C7A3F9}">
      <dgm:prSet/>
      <dgm:spPr/>
      <dgm:t>
        <a:bodyPr/>
        <a:lstStyle/>
        <a:p>
          <a:endParaRPr lang="de-DE"/>
        </a:p>
      </dgm:t>
    </dgm:pt>
    <dgm:pt modelId="{773523B8-3765-4B94-9596-C7297AF9EE37}">
      <dgm:prSet phldrT="[Text]"/>
      <dgm:spPr/>
      <dgm:t>
        <a:bodyPr/>
        <a:lstStyle/>
        <a:p>
          <a:r>
            <a:rPr lang="de-DE" dirty="0" err="1"/>
            <a:t>docker</a:t>
          </a:r>
          <a:r>
            <a:rPr lang="de-DE" dirty="0"/>
            <a:t>-gen</a:t>
          </a:r>
        </a:p>
      </dgm:t>
    </dgm:pt>
    <dgm:pt modelId="{9DEF695C-37D3-4FE2-9A52-DD283C8D575A}" type="parTrans" cxnId="{80C1E8C7-12CE-413D-9D0B-17818A146691}">
      <dgm:prSet/>
      <dgm:spPr/>
      <dgm:t>
        <a:bodyPr/>
        <a:lstStyle/>
        <a:p>
          <a:endParaRPr lang="de-DE"/>
        </a:p>
      </dgm:t>
    </dgm:pt>
    <dgm:pt modelId="{939FF469-28C0-4BA5-BE61-4B9C638C74D6}" type="sibTrans" cxnId="{80C1E8C7-12CE-413D-9D0B-17818A146691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4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4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4">
        <dgm:presLayoutVars>
          <dgm:bulletEnabled val="1"/>
        </dgm:presLayoutVars>
      </dgm:prSet>
      <dgm:spPr/>
    </dgm:pt>
    <dgm:pt modelId="{21BDC570-639C-48FC-80E9-B2BF8D119605}" type="pres">
      <dgm:prSet presAssocID="{9888CD1B-74F9-4FEE-8561-0E98B8A35756}" presName="space" presStyleCnt="0"/>
      <dgm:spPr/>
    </dgm:pt>
    <dgm:pt modelId="{C851AA02-B041-454A-BED5-49EA4347AEC5}" type="pres">
      <dgm:prSet presAssocID="{33FE74AF-E0FB-430A-8B89-A827BD3E2D19}" presName="composite" presStyleCnt="0"/>
      <dgm:spPr/>
    </dgm:pt>
    <dgm:pt modelId="{96428998-FF9E-407D-A133-3B4D2C4A24B6}" type="pres">
      <dgm:prSet presAssocID="{33FE74AF-E0FB-430A-8B89-A827BD3E2D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23E0A9-B1BD-4F80-8135-7C2AE4DD476A}" type="pres">
      <dgm:prSet presAssocID="{33FE74AF-E0FB-430A-8B89-A827BD3E2D1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804A9B11-758A-4301-89E9-6A977C762AD0}" type="presOf" srcId="{773523B8-3765-4B94-9596-C7297AF9EE37}" destId="{7D23E0A9-B1BD-4F80-8135-7C2AE4DD476A}" srcOrd="0" destOrd="1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B91B2D6A-85F1-4EDD-B304-43A773C7A3F9}" srcId="{33FE74AF-E0FB-430A-8B89-A827BD3E2D19}" destId="{9A88D4DE-731E-4964-9979-E62500F41410}" srcOrd="0" destOrd="0" parTransId="{44E96E90-AC2B-45D4-B11C-BCCC071C745D}" sibTransId="{6280E65A-1B37-4B64-BBF0-9B4CEF99F4DC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4F260358-9BF3-49F3-8B9C-3C0D86D715BC}" type="presOf" srcId="{9A88D4DE-731E-4964-9979-E62500F41410}" destId="{7D23E0A9-B1BD-4F80-8135-7C2AE4DD476A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BF48258D-663B-4EB0-9CB7-3CC6B909D5D1}" type="presOf" srcId="{33FE74AF-E0FB-430A-8B89-A827BD3E2D19}" destId="{96428998-FF9E-407D-A133-3B4D2C4A24B6}" srcOrd="0" destOrd="0" presId="urn:microsoft.com/office/officeart/2005/8/layout/hList1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AE3F2490-EEB6-4EC2-8227-98605B4C43E9}" srcId="{9D2393E2-9EBD-484B-9E73-B021459516EC}" destId="{33FE74AF-E0FB-430A-8B89-A827BD3E2D19}" srcOrd="3" destOrd="0" parTransId="{B4D1DCFC-79BA-4A43-BE2B-532B35B8CA28}" sibTransId="{B0DD018B-495D-4CA5-A772-418100C9F173}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0C1E8C7-12CE-413D-9D0B-17818A146691}" srcId="{33FE74AF-E0FB-430A-8B89-A827BD3E2D19}" destId="{773523B8-3765-4B94-9596-C7297AF9EE37}" srcOrd="1" destOrd="0" parTransId="{9DEF695C-37D3-4FE2-9A52-DD283C8D575A}" sibTransId="{939FF469-28C0-4BA5-BE61-4B9C638C74D6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  <dgm:cxn modelId="{951A2041-5B80-421D-BC7D-A0D75ED300F6}" type="presParOf" srcId="{8B45CFB9-F21E-4838-817C-611324E270FD}" destId="{21BDC570-639C-48FC-80E9-B2BF8D119605}" srcOrd="5" destOrd="0" presId="urn:microsoft.com/office/officeart/2005/8/layout/hList1"/>
    <dgm:cxn modelId="{0191CFE4-3F0A-4F91-82F9-71A3474E24E1}" type="presParOf" srcId="{8B45CFB9-F21E-4838-817C-611324E270FD}" destId="{C851AA02-B041-454A-BED5-49EA4347AEC5}" srcOrd="6" destOrd="0" presId="urn:microsoft.com/office/officeart/2005/8/layout/hList1"/>
    <dgm:cxn modelId="{F6498A39-C6CC-49C9-85CC-3A6D7A4E5D76}" type="presParOf" srcId="{C851AA02-B041-454A-BED5-49EA4347AEC5}" destId="{96428998-FF9E-407D-A133-3B4D2C4A24B6}" srcOrd="0" destOrd="0" presId="urn:microsoft.com/office/officeart/2005/8/layout/hList1"/>
    <dgm:cxn modelId="{150626BA-77A2-452C-AA84-8DAEEE764C3E}" type="presParOf" srcId="{C851AA02-B041-454A-BED5-49EA4347AEC5}" destId="{7D23E0A9-B1BD-4F80-8135-7C2AE4DD4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3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3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33FE74AF-E0FB-430A-8B89-A827BD3E2D19}">
      <dgm:prSet phldrT="[Text]"/>
      <dgm:spPr/>
      <dgm:t>
        <a:bodyPr/>
        <a:lstStyle/>
        <a:p>
          <a:r>
            <a:rPr lang="de-DE" dirty="0"/>
            <a:t>Reverse Proxy</a:t>
          </a:r>
        </a:p>
      </dgm:t>
    </dgm:pt>
    <dgm:pt modelId="{B4D1DCFC-79BA-4A43-BE2B-532B35B8CA28}" type="parTrans" cxnId="{AE3F2490-EEB6-4EC2-8227-98605B4C43E9}">
      <dgm:prSet/>
      <dgm:spPr/>
      <dgm:t>
        <a:bodyPr/>
        <a:lstStyle/>
        <a:p>
          <a:endParaRPr lang="de-DE"/>
        </a:p>
      </dgm:t>
    </dgm:pt>
    <dgm:pt modelId="{B0DD018B-495D-4CA5-A772-418100C9F173}" type="sibTrans" cxnId="{AE3F2490-EEB6-4EC2-8227-98605B4C43E9}">
      <dgm:prSet/>
      <dgm:spPr/>
      <dgm:t>
        <a:bodyPr/>
        <a:lstStyle/>
        <a:p>
          <a:endParaRPr lang="de-DE"/>
        </a:p>
      </dgm:t>
    </dgm:pt>
    <dgm:pt modelId="{9A88D4DE-731E-4964-9979-E62500F41410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44E96E90-AC2B-45D4-B11C-BCCC071C745D}" type="parTrans" cxnId="{B91B2D6A-85F1-4EDD-B304-43A773C7A3F9}">
      <dgm:prSet/>
      <dgm:spPr/>
      <dgm:t>
        <a:bodyPr/>
        <a:lstStyle/>
        <a:p>
          <a:endParaRPr lang="de-DE"/>
        </a:p>
      </dgm:t>
    </dgm:pt>
    <dgm:pt modelId="{6280E65A-1B37-4B64-BBF0-9B4CEF99F4DC}" type="sibTrans" cxnId="{B91B2D6A-85F1-4EDD-B304-43A773C7A3F9}">
      <dgm:prSet/>
      <dgm:spPr/>
      <dgm:t>
        <a:bodyPr/>
        <a:lstStyle/>
        <a:p>
          <a:endParaRPr lang="de-DE"/>
        </a:p>
      </dgm:t>
    </dgm:pt>
    <dgm:pt modelId="{773523B8-3765-4B94-9596-C7297AF9EE37}">
      <dgm:prSet phldrT="[Text]"/>
      <dgm:spPr/>
      <dgm:t>
        <a:bodyPr/>
        <a:lstStyle/>
        <a:p>
          <a:r>
            <a:rPr lang="de-DE" dirty="0" err="1"/>
            <a:t>docker</a:t>
          </a:r>
          <a:r>
            <a:rPr lang="de-DE" dirty="0"/>
            <a:t>-gen</a:t>
          </a:r>
        </a:p>
      </dgm:t>
    </dgm:pt>
    <dgm:pt modelId="{9DEF695C-37D3-4FE2-9A52-DD283C8D575A}" type="parTrans" cxnId="{80C1E8C7-12CE-413D-9D0B-17818A146691}">
      <dgm:prSet/>
      <dgm:spPr/>
      <dgm:t>
        <a:bodyPr/>
        <a:lstStyle/>
        <a:p>
          <a:endParaRPr lang="de-DE"/>
        </a:p>
      </dgm:t>
    </dgm:pt>
    <dgm:pt modelId="{939FF469-28C0-4BA5-BE61-4B9C638C74D6}" type="sibTrans" cxnId="{80C1E8C7-12CE-413D-9D0B-17818A146691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4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4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4">
        <dgm:presLayoutVars>
          <dgm:bulletEnabled val="1"/>
        </dgm:presLayoutVars>
      </dgm:prSet>
      <dgm:spPr/>
    </dgm:pt>
    <dgm:pt modelId="{21BDC570-639C-48FC-80E9-B2BF8D119605}" type="pres">
      <dgm:prSet presAssocID="{9888CD1B-74F9-4FEE-8561-0E98B8A35756}" presName="space" presStyleCnt="0"/>
      <dgm:spPr/>
    </dgm:pt>
    <dgm:pt modelId="{C851AA02-B041-454A-BED5-49EA4347AEC5}" type="pres">
      <dgm:prSet presAssocID="{33FE74AF-E0FB-430A-8B89-A827BD3E2D19}" presName="composite" presStyleCnt="0"/>
      <dgm:spPr/>
    </dgm:pt>
    <dgm:pt modelId="{96428998-FF9E-407D-A133-3B4D2C4A24B6}" type="pres">
      <dgm:prSet presAssocID="{33FE74AF-E0FB-430A-8B89-A827BD3E2D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23E0A9-B1BD-4F80-8135-7C2AE4DD476A}" type="pres">
      <dgm:prSet presAssocID="{33FE74AF-E0FB-430A-8B89-A827BD3E2D1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804A9B11-758A-4301-89E9-6A977C762AD0}" type="presOf" srcId="{773523B8-3765-4B94-9596-C7297AF9EE37}" destId="{7D23E0A9-B1BD-4F80-8135-7C2AE4DD476A}" srcOrd="0" destOrd="1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B91B2D6A-85F1-4EDD-B304-43A773C7A3F9}" srcId="{33FE74AF-E0FB-430A-8B89-A827BD3E2D19}" destId="{9A88D4DE-731E-4964-9979-E62500F41410}" srcOrd="0" destOrd="0" parTransId="{44E96E90-AC2B-45D4-B11C-BCCC071C745D}" sibTransId="{6280E65A-1B37-4B64-BBF0-9B4CEF99F4DC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4F260358-9BF3-49F3-8B9C-3C0D86D715BC}" type="presOf" srcId="{9A88D4DE-731E-4964-9979-E62500F41410}" destId="{7D23E0A9-B1BD-4F80-8135-7C2AE4DD476A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BF48258D-663B-4EB0-9CB7-3CC6B909D5D1}" type="presOf" srcId="{33FE74AF-E0FB-430A-8B89-A827BD3E2D19}" destId="{96428998-FF9E-407D-A133-3B4D2C4A24B6}" srcOrd="0" destOrd="0" presId="urn:microsoft.com/office/officeart/2005/8/layout/hList1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AE3F2490-EEB6-4EC2-8227-98605B4C43E9}" srcId="{9D2393E2-9EBD-484B-9E73-B021459516EC}" destId="{33FE74AF-E0FB-430A-8B89-A827BD3E2D19}" srcOrd="3" destOrd="0" parTransId="{B4D1DCFC-79BA-4A43-BE2B-532B35B8CA28}" sibTransId="{B0DD018B-495D-4CA5-A772-418100C9F173}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0C1E8C7-12CE-413D-9D0B-17818A146691}" srcId="{33FE74AF-E0FB-430A-8B89-A827BD3E2D19}" destId="{773523B8-3765-4B94-9596-C7297AF9EE37}" srcOrd="1" destOrd="0" parTransId="{9DEF695C-37D3-4FE2-9A52-DD283C8D575A}" sibTransId="{939FF469-28C0-4BA5-BE61-4B9C638C74D6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  <dgm:cxn modelId="{951A2041-5B80-421D-BC7D-A0D75ED300F6}" type="presParOf" srcId="{8B45CFB9-F21E-4838-817C-611324E270FD}" destId="{21BDC570-639C-48FC-80E9-B2BF8D119605}" srcOrd="5" destOrd="0" presId="urn:microsoft.com/office/officeart/2005/8/layout/hList1"/>
    <dgm:cxn modelId="{0191CFE4-3F0A-4F91-82F9-71A3474E24E1}" type="presParOf" srcId="{8B45CFB9-F21E-4838-817C-611324E270FD}" destId="{C851AA02-B041-454A-BED5-49EA4347AEC5}" srcOrd="6" destOrd="0" presId="urn:microsoft.com/office/officeart/2005/8/layout/hList1"/>
    <dgm:cxn modelId="{F6498A39-C6CC-49C9-85CC-3A6D7A4E5D76}" type="presParOf" srcId="{C851AA02-B041-454A-BED5-49EA4347AEC5}" destId="{96428998-FF9E-407D-A133-3B4D2C4A24B6}" srcOrd="0" destOrd="0" presId="urn:microsoft.com/office/officeart/2005/8/layout/hList1"/>
    <dgm:cxn modelId="{150626BA-77A2-452C-AA84-8DAEEE764C3E}" type="presParOf" srcId="{C851AA02-B041-454A-BED5-49EA4347AEC5}" destId="{7D23E0A9-B1BD-4F80-8135-7C2AE4DD4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D7DA56-7F24-4002-BCE2-5396EAB9DA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BCBB76-4F22-4E5D-A7DE-74211AF5258D}">
      <dgm:prSet phldrT="[Text]"/>
      <dgm:spPr/>
      <dgm:t>
        <a:bodyPr/>
        <a:lstStyle/>
        <a:p>
          <a:r>
            <a:rPr lang="de-DE" dirty="0" err="1"/>
            <a:t>Let‘s</a:t>
          </a:r>
          <a:r>
            <a:rPr lang="de-DE" dirty="0"/>
            <a:t> </a:t>
          </a:r>
          <a:r>
            <a:rPr lang="de-DE" dirty="0" err="1"/>
            <a:t>Encrypt</a:t>
          </a:r>
          <a:endParaRPr lang="de-DE" dirty="0"/>
        </a:p>
      </dgm:t>
    </dgm:pt>
    <dgm:pt modelId="{989BEF81-13CC-4ED3-AED4-54C6C95AB59A}" type="parTrans" cxnId="{9F98071A-06B8-4801-8D95-ADA7781DD6C0}">
      <dgm:prSet/>
      <dgm:spPr/>
      <dgm:t>
        <a:bodyPr/>
        <a:lstStyle/>
        <a:p>
          <a:endParaRPr lang="de-DE"/>
        </a:p>
      </dgm:t>
    </dgm:pt>
    <dgm:pt modelId="{C7EFFCE1-1DA1-4FCE-AC13-91C30401F526}" type="sibTrans" cxnId="{9F98071A-06B8-4801-8D95-ADA7781DD6C0}">
      <dgm:prSet/>
      <dgm:spPr/>
      <dgm:t>
        <a:bodyPr/>
        <a:lstStyle/>
        <a:p>
          <a:endParaRPr lang="de-DE"/>
        </a:p>
      </dgm:t>
    </dgm:pt>
    <dgm:pt modelId="{D9441258-ACC4-4B15-9737-0E082A1C4B48}">
      <dgm:prSet phldrT="[Text]"/>
      <dgm:spPr/>
      <dgm:t>
        <a:bodyPr/>
        <a:lstStyle/>
        <a:p>
          <a:r>
            <a:rPr lang="de-DE" b="0" i="0" dirty="0" err="1"/>
            <a:t>letsencrypt</a:t>
          </a:r>
          <a:r>
            <a:rPr lang="de-DE" b="0" i="0" dirty="0"/>
            <a:t>-</a:t>
          </a:r>
          <a:r>
            <a:rPr lang="de-DE" b="0" i="0" dirty="0" err="1"/>
            <a:t>nginx</a:t>
          </a:r>
          <a:r>
            <a:rPr lang="de-DE" b="0" i="0" dirty="0"/>
            <a:t>-proxy-</a:t>
          </a:r>
          <a:r>
            <a:rPr lang="de-DE" b="0" i="0" dirty="0" err="1"/>
            <a:t>companion</a:t>
          </a:r>
          <a:endParaRPr lang="de-DE" b="0" dirty="0"/>
        </a:p>
      </dgm:t>
    </dgm:pt>
    <dgm:pt modelId="{10AD393C-EF7A-4A77-B48D-088C3999FD68}" type="parTrans" cxnId="{AE4F4AAD-8915-488B-BE47-7A0359169CC1}">
      <dgm:prSet/>
      <dgm:spPr/>
      <dgm:t>
        <a:bodyPr/>
        <a:lstStyle/>
        <a:p>
          <a:endParaRPr lang="de-DE"/>
        </a:p>
      </dgm:t>
    </dgm:pt>
    <dgm:pt modelId="{AA7466D5-E0DD-4E80-B90C-5083BE9E3C2A}" type="sibTrans" cxnId="{AE4F4AAD-8915-488B-BE47-7A0359169CC1}">
      <dgm:prSet/>
      <dgm:spPr/>
      <dgm:t>
        <a:bodyPr/>
        <a:lstStyle/>
        <a:p>
          <a:endParaRPr lang="de-DE"/>
        </a:p>
      </dgm:t>
    </dgm:pt>
    <dgm:pt modelId="{89F11CC2-3C84-4C7D-89A3-A82DE8984201}" type="pres">
      <dgm:prSet presAssocID="{67D7DA56-7F24-4002-BCE2-5396EAB9DA8D}" presName="Name0" presStyleCnt="0">
        <dgm:presLayoutVars>
          <dgm:dir/>
          <dgm:animLvl val="lvl"/>
          <dgm:resizeHandles val="exact"/>
        </dgm:presLayoutVars>
      </dgm:prSet>
      <dgm:spPr/>
    </dgm:pt>
    <dgm:pt modelId="{16D50183-4048-48FD-B544-7021FCC1046B}" type="pres">
      <dgm:prSet presAssocID="{E6BCBB76-4F22-4E5D-A7DE-74211AF5258D}" presName="composite" presStyleCnt="0"/>
      <dgm:spPr/>
    </dgm:pt>
    <dgm:pt modelId="{7CC399F7-0DF4-48C8-A976-ABB10DFE5BA9}" type="pres">
      <dgm:prSet presAssocID="{E6BCBB76-4F22-4E5D-A7DE-74211AF525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76905ED-5EDE-473D-A83A-344D82ED2F6B}" type="pres">
      <dgm:prSet presAssocID="{E6BCBB76-4F22-4E5D-A7DE-74211AF525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937A311-E3FE-43DA-9611-198CD99B2D88}" type="presOf" srcId="{D9441258-ACC4-4B15-9737-0E082A1C4B48}" destId="{976905ED-5EDE-473D-A83A-344D82ED2F6B}" srcOrd="0" destOrd="0" presId="urn:microsoft.com/office/officeart/2005/8/layout/hList1"/>
    <dgm:cxn modelId="{9F98071A-06B8-4801-8D95-ADA7781DD6C0}" srcId="{67D7DA56-7F24-4002-BCE2-5396EAB9DA8D}" destId="{E6BCBB76-4F22-4E5D-A7DE-74211AF5258D}" srcOrd="0" destOrd="0" parTransId="{989BEF81-13CC-4ED3-AED4-54C6C95AB59A}" sibTransId="{C7EFFCE1-1DA1-4FCE-AC13-91C30401F526}"/>
    <dgm:cxn modelId="{A66E1D3B-E75F-4D6C-B0FB-7FCBD791E094}" type="presOf" srcId="{67D7DA56-7F24-4002-BCE2-5396EAB9DA8D}" destId="{89F11CC2-3C84-4C7D-89A3-A82DE8984201}" srcOrd="0" destOrd="0" presId="urn:microsoft.com/office/officeart/2005/8/layout/hList1"/>
    <dgm:cxn modelId="{AE4F4AAD-8915-488B-BE47-7A0359169CC1}" srcId="{E6BCBB76-4F22-4E5D-A7DE-74211AF5258D}" destId="{D9441258-ACC4-4B15-9737-0E082A1C4B48}" srcOrd="0" destOrd="0" parTransId="{10AD393C-EF7A-4A77-B48D-088C3999FD68}" sibTransId="{AA7466D5-E0DD-4E80-B90C-5083BE9E3C2A}"/>
    <dgm:cxn modelId="{2D1C5CFB-1A3F-4179-AC65-7FC05B8E7AB3}" type="presOf" srcId="{E6BCBB76-4F22-4E5D-A7DE-74211AF5258D}" destId="{7CC399F7-0DF4-48C8-A976-ABB10DFE5BA9}" srcOrd="0" destOrd="0" presId="urn:microsoft.com/office/officeart/2005/8/layout/hList1"/>
    <dgm:cxn modelId="{A3595A0C-A628-49AC-9EF8-BF13E23B0107}" type="presParOf" srcId="{89F11CC2-3C84-4C7D-89A3-A82DE8984201}" destId="{16D50183-4048-48FD-B544-7021FCC1046B}" srcOrd="0" destOrd="0" presId="urn:microsoft.com/office/officeart/2005/8/layout/hList1"/>
    <dgm:cxn modelId="{C2054067-EC07-4BCF-AC09-3B8FCF0C3087}" type="presParOf" srcId="{16D50183-4048-48FD-B544-7021FCC1046B}" destId="{7CC399F7-0DF4-48C8-A976-ABB10DFE5BA9}" srcOrd="0" destOrd="0" presId="urn:microsoft.com/office/officeart/2005/8/layout/hList1"/>
    <dgm:cxn modelId="{776C3BE1-D0A9-40EB-8058-0CF32D9A4595}" type="presParOf" srcId="{16D50183-4048-48FD-B544-7021FCC1046B}" destId="{976905ED-5EDE-473D-A83A-344D82ED2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26054F-C012-4A74-9FC4-EB68DCA811D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B21A3E-DC48-43C4-8F38-8559C39A621E}">
      <dgm:prSet phldrT="[Text]"/>
      <dgm:spPr/>
      <dgm:t>
        <a:bodyPr/>
        <a:lstStyle/>
        <a:p>
          <a:r>
            <a:rPr lang="de-DE" dirty="0" err="1"/>
            <a:t>docker-compose.yml</a:t>
          </a:r>
          <a:endParaRPr lang="de-DE" dirty="0"/>
        </a:p>
      </dgm:t>
    </dgm:pt>
    <dgm:pt modelId="{43337CA9-F237-4E45-9771-115C6EF59BA8}" type="parTrans" cxnId="{40BAD123-2102-4F59-B63F-A96CEFEA6526}">
      <dgm:prSet/>
      <dgm:spPr/>
      <dgm:t>
        <a:bodyPr/>
        <a:lstStyle/>
        <a:p>
          <a:endParaRPr lang="de-DE"/>
        </a:p>
      </dgm:t>
    </dgm:pt>
    <dgm:pt modelId="{86AA3A51-0C4D-4C78-AF67-4BA83E7A7428}" type="sibTrans" cxnId="{40BAD123-2102-4F59-B63F-A96CEFEA6526}">
      <dgm:prSet/>
      <dgm:spPr/>
      <dgm:t>
        <a:bodyPr/>
        <a:lstStyle/>
        <a:p>
          <a:endParaRPr lang="de-DE"/>
        </a:p>
      </dgm:t>
    </dgm:pt>
    <dgm:pt modelId="{9CDEB187-A475-4A6A-9916-3FF418412596}">
      <dgm:prSet phldrT="[Text]"/>
      <dgm:spPr/>
      <dgm:t>
        <a:bodyPr/>
        <a:lstStyle/>
        <a:p>
          <a:r>
            <a:rPr lang="de-DE" b="1" dirty="0" err="1"/>
            <a:t>dbservice</a:t>
          </a:r>
          <a:endParaRPr lang="de-DE" b="1" dirty="0"/>
        </a:p>
      </dgm:t>
    </dgm:pt>
    <dgm:pt modelId="{5F450AB8-38C4-4854-A82D-456AAF5D43B3}" type="parTrans" cxnId="{2A87FB6C-9209-49FA-A6AE-E872F24DC332}">
      <dgm:prSet/>
      <dgm:spPr/>
      <dgm:t>
        <a:bodyPr/>
        <a:lstStyle/>
        <a:p>
          <a:endParaRPr lang="de-DE"/>
        </a:p>
      </dgm:t>
    </dgm:pt>
    <dgm:pt modelId="{EFDF8285-0428-473A-BB31-3DC449E92FFF}" type="sibTrans" cxnId="{2A87FB6C-9209-49FA-A6AE-E872F24DC332}">
      <dgm:prSet/>
      <dgm:spPr/>
      <dgm:t>
        <a:bodyPr/>
        <a:lstStyle/>
        <a:p>
          <a:endParaRPr lang="de-DE"/>
        </a:p>
      </dgm:t>
    </dgm:pt>
    <dgm:pt modelId="{866A2D1C-639E-4E03-8AAC-D9C177C1AD69}">
      <dgm:prSet phldrT="[Text]"/>
      <dgm:spPr/>
      <dgm:t>
        <a:bodyPr/>
        <a:lstStyle/>
        <a:p>
          <a:r>
            <a:rPr lang="de-DE" b="1" dirty="0" err="1"/>
            <a:t>appservice</a:t>
          </a:r>
          <a:endParaRPr lang="de-DE" b="1" dirty="0"/>
        </a:p>
      </dgm:t>
    </dgm:pt>
    <dgm:pt modelId="{7E5C85F2-11CA-4571-8898-08CBF45157AF}" type="parTrans" cxnId="{1F665C00-967C-4063-BBF2-89BB525E5DCF}">
      <dgm:prSet/>
      <dgm:spPr/>
      <dgm:t>
        <a:bodyPr/>
        <a:lstStyle/>
        <a:p>
          <a:endParaRPr lang="de-DE"/>
        </a:p>
      </dgm:t>
    </dgm:pt>
    <dgm:pt modelId="{BAD92D54-58B6-413E-AE62-16A4265A4AC0}" type="sibTrans" cxnId="{1F665C00-967C-4063-BBF2-89BB525E5DCF}">
      <dgm:prSet/>
      <dgm:spPr/>
      <dgm:t>
        <a:bodyPr/>
        <a:lstStyle/>
        <a:p>
          <a:endParaRPr lang="de-DE"/>
        </a:p>
      </dgm:t>
    </dgm:pt>
    <dgm:pt modelId="{F9486A18-06CB-4104-A689-69C4626B2D7A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8E79A876-F5ED-4F6C-B86B-4FD011C64BA2}" type="parTrans" cxnId="{5B7D27A0-8659-453D-9DEA-8E6EF6167039}">
      <dgm:prSet/>
      <dgm:spPr/>
      <dgm:t>
        <a:bodyPr/>
        <a:lstStyle/>
        <a:p>
          <a:endParaRPr lang="de-DE"/>
        </a:p>
      </dgm:t>
    </dgm:pt>
    <dgm:pt modelId="{490A6464-517F-4C51-809A-2138F3AD5C56}" type="sibTrans" cxnId="{5B7D27A0-8659-453D-9DEA-8E6EF6167039}">
      <dgm:prSet/>
      <dgm:spPr/>
      <dgm:t>
        <a:bodyPr/>
        <a:lstStyle/>
        <a:p>
          <a:endParaRPr lang="de-DE"/>
        </a:p>
      </dgm:t>
    </dgm:pt>
    <dgm:pt modelId="{F0832740-3B24-4F33-B7DE-43930C8D197B}">
      <dgm:prSet phldrT="[Text]"/>
      <dgm:spPr/>
      <dgm:t>
        <a:bodyPr/>
        <a:lstStyle/>
        <a:p>
          <a:r>
            <a:rPr lang="de-DE" dirty="0" err="1"/>
            <a:t>port</a:t>
          </a:r>
          <a:endParaRPr lang="de-DE" dirty="0"/>
        </a:p>
      </dgm:t>
    </dgm:pt>
    <dgm:pt modelId="{98A6E21B-A828-4369-B61F-1DE2A0C1347A}" type="parTrans" cxnId="{43E22CAC-F974-44AF-8B91-F990D1861F85}">
      <dgm:prSet/>
      <dgm:spPr/>
      <dgm:t>
        <a:bodyPr/>
        <a:lstStyle/>
        <a:p>
          <a:endParaRPr lang="de-DE"/>
        </a:p>
      </dgm:t>
    </dgm:pt>
    <dgm:pt modelId="{88D56557-EF21-4819-9C3D-93B9BB8D7F33}" type="sibTrans" cxnId="{43E22CAC-F974-44AF-8B91-F990D1861F85}">
      <dgm:prSet/>
      <dgm:spPr/>
      <dgm:t>
        <a:bodyPr/>
        <a:lstStyle/>
        <a:p>
          <a:endParaRPr lang="de-DE"/>
        </a:p>
      </dgm:t>
    </dgm:pt>
    <dgm:pt modelId="{93D8057B-8FFC-460E-AFF5-16A263833705}">
      <dgm:prSet phldrT="[Text]"/>
      <dgm:spPr/>
      <dgm:t>
        <a:bodyPr/>
        <a:lstStyle/>
        <a:p>
          <a:r>
            <a:rPr lang="de-DE" dirty="0" err="1"/>
            <a:t>volume</a:t>
          </a:r>
          <a:endParaRPr lang="de-DE" dirty="0"/>
        </a:p>
      </dgm:t>
    </dgm:pt>
    <dgm:pt modelId="{3CFF91E3-1CD5-4FE2-AD26-F5A1211DDC2B}" type="parTrans" cxnId="{647168C2-6864-4EFA-8AD4-F6FAA1884948}">
      <dgm:prSet/>
      <dgm:spPr/>
      <dgm:t>
        <a:bodyPr/>
        <a:lstStyle/>
        <a:p>
          <a:endParaRPr lang="de-DE"/>
        </a:p>
      </dgm:t>
    </dgm:pt>
    <dgm:pt modelId="{367F42F4-80ED-4A4B-929D-74C1D9505595}" type="sibTrans" cxnId="{647168C2-6864-4EFA-8AD4-F6FAA1884948}">
      <dgm:prSet/>
      <dgm:spPr/>
      <dgm:t>
        <a:bodyPr/>
        <a:lstStyle/>
        <a:p>
          <a:endParaRPr lang="de-DE"/>
        </a:p>
      </dgm:t>
    </dgm:pt>
    <dgm:pt modelId="{26BE49E9-B362-4960-A3D5-B57B8DE69913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0AD1DC22-606F-4FC0-89E1-1D2DFB7AC958}" type="parTrans" cxnId="{03BEEB20-F826-4C4C-BE65-4008645569AA}">
      <dgm:prSet/>
      <dgm:spPr/>
      <dgm:t>
        <a:bodyPr/>
        <a:lstStyle/>
        <a:p>
          <a:endParaRPr lang="de-DE"/>
        </a:p>
      </dgm:t>
    </dgm:pt>
    <dgm:pt modelId="{7F716337-97A4-4735-8CD3-2906717C96BC}" type="sibTrans" cxnId="{03BEEB20-F826-4C4C-BE65-4008645569AA}">
      <dgm:prSet/>
      <dgm:spPr/>
      <dgm:t>
        <a:bodyPr/>
        <a:lstStyle/>
        <a:p>
          <a:endParaRPr lang="de-DE"/>
        </a:p>
      </dgm:t>
    </dgm:pt>
    <dgm:pt modelId="{6DB48D1A-8BF9-4278-97E1-6A49CAD823D6}">
      <dgm:prSet phldrT="[Text]"/>
      <dgm:spPr/>
      <dgm:t>
        <a:bodyPr/>
        <a:lstStyle/>
        <a:p>
          <a:r>
            <a:rPr lang="de-DE" dirty="0" err="1"/>
            <a:t>port</a:t>
          </a:r>
          <a:endParaRPr lang="de-DE" dirty="0"/>
        </a:p>
      </dgm:t>
    </dgm:pt>
    <dgm:pt modelId="{0EC0FC26-A65D-414D-8E7F-F3F9AC6AD3B3}" type="parTrans" cxnId="{7237C12D-4926-4695-8278-B21FBD11E039}">
      <dgm:prSet/>
      <dgm:spPr/>
      <dgm:t>
        <a:bodyPr/>
        <a:lstStyle/>
        <a:p>
          <a:endParaRPr lang="de-DE"/>
        </a:p>
      </dgm:t>
    </dgm:pt>
    <dgm:pt modelId="{7063BA67-7DF6-4CE3-A947-2BAE48D0595D}" type="sibTrans" cxnId="{7237C12D-4926-4695-8278-B21FBD11E039}">
      <dgm:prSet/>
      <dgm:spPr/>
      <dgm:t>
        <a:bodyPr/>
        <a:lstStyle/>
        <a:p>
          <a:endParaRPr lang="de-DE"/>
        </a:p>
      </dgm:t>
    </dgm:pt>
    <dgm:pt modelId="{1AA0FE32-61D5-47AD-9577-3A244E5BE6CD}">
      <dgm:prSet phldrT="[Text]"/>
      <dgm:spPr/>
      <dgm:t>
        <a:bodyPr/>
        <a:lstStyle/>
        <a:p>
          <a:r>
            <a:rPr lang="de-DE" dirty="0" err="1"/>
            <a:t>volume</a:t>
          </a:r>
          <a:endParaRPr lang="de-DE" dirty="0"/>
        </a:p>
      </dgm:t>
    </dgm:pt>
    <dgm:pt modelId="{D3CA1D48-3C7F-4171-8E8D-3F02AFFEA1F6}" type="parTrans" cxnId="{AED9EF65-820B-466F-BB91-A5D5B6D0B90D}">
      <dgm:prSet/>
      <dgm:spPr/>
      <dgm:t>
        <a:bodyPr/>
        <a:lstStyle/>
        <a:p>
          <a:endParaRPr lang="de-DE"/>
        </a:p>
      </dgm:t>
    </dgm:pt>
    <dgm:pt modelId="{C0172A03-6C13-425C-AAF0-ADABEDCE10D6}" type="sibTrans" cxnId="{AED9EF65-820B-466F-BB91-A5D5B6D0B90D}">
      <dgm:prSet/>
      <dgm:spPr/>
      <dgm:t>
        <a:bodyPr/>
        <a:lstStyle/>
        <a:p>
          <a:endParaRPr lang="de-DE"/>
        </a:p>
      </dgm:t>
    </dgm:pt>
    <dgm:pt modelId="{9B5A332B-B2CC-4F7E-B78F-2142C1CBC231}">
      <dgm:prSet phldrT="[Text]"/>
      <dgm:spPr/>
      <dgm:t>
        <a:bodyPr/>
        <a:lstStyle/>
        <a:p>
          <a:r>
            <a:rPr lang="de-DE" dirty="0" err="1"/>
            <a:t>docker-compose-remote.yml</a:t>
          </a:r>
          <a:endParaRPr lang="de-DE" dirty="0"/>
        </a:p>
      </dgm:t>
    </dgm:pt>
    <dgm:pt modelId="{0FD59917-263E-4B03-8F6E-BA5AD15F3B7A}" type="parTrans" cxnId="{1E256E9E-00FA-43D7-A72D-917A47E56077}">
      <dgm:prSet/>
      <dgm:spPr/>
      <dgm:t>
        <a:bodyPr/>
        <a:lstStyle/>
        <a:p>
          <a:endParaRPr lang="de-DE"/>
        </a:p>
      </dgm:t>
    </dgm:pt>
    <dgm:pt modelId="{D706F86E-2C37-4804-B00C-D4C45012AEF0}" type="sibTrans" cxnId="{1E256E9E-00FA-43D7-A72D-917A47E56077}">
      <dgm:prSet/>
      <dgm:spPr/>
      <dgm:t>
        <a:bodyPr/>
        <a:lstStyle/>
        <a:p>
          <a:endParaRPr lang="de-DE"/>
        </a:p>
      </dgm:t>
    </dgm:pt>
    <dgm:pt modelId="{7923FC15-ACC6-4AEE-9789-3FFE1F3F5AF7}">
      <dgm:prSet phldrT="[Text]"/>
      <dgm:spPr/>
      <dgm:t>
        <a:bodyPr/>
        <a:lstStyle/>
        <a:p>
          <a:r>
            <a:rPr lang="de-DE" b="1" dirty="0" err="1"/>
            <a:t>nginx</a:t>
          </a:r>
          <a:r>
            <a:rPr lang="de-DE" b="1" dirty="0"/>
            <a:t>-proxy</a:t>
          </a:r>
        </a:p>
      </dgm:t>
    </dgm:pt>
    <dgm:pt modelId="{83EE0A31-3CDB-4CC7-93AF-CF4A69433694}" type="parTrans" cxnId="{2BCBD7EE-24CD-4C37-8D7B-1540D57AECF6}">
      <dgm:prSet/>
      <dgm:spPr/>
      <dgm:t>
        <a:bodyPr/>
        <a:lstStyle/>
        <a:p>
          <a:endParaRPr lang="de-DE"/>
        </a:p>
      </dgm:t>
    </dgm:pt>
    <dgm:pt modelId="{E74279EE-86D0-455B-8C8F-A611A60DE375}" type="sibTrans" cxnId="{2BCBD7EE-24CD-4C37-8D7B-1540D57AECF6}">
      <dgm:prSet/>
      <dgm:spPr/>
      <dgm:t>
        <a:bodyPr/>
        <a:lstStyle/>
        <a:p>
          <a:endParaRPr lang="de-DE"/>
        </a:p>
      </dgm:t>
    </dgm:pt>
    <dgm:pt modelId="{871446F1-F58B-4B37-9BF2-38CFB6355E31}">
      <dgm:prSet phldrT="[Text]"/>
      <dgm:spPr/>
      <dgm:t>
        <a:bodyPr/>
        <a:lstStyle/>
        <a:p>
          <a:r>
            <a:rPr lang="de-DE" dirty="0" err="1"/>
            <a:t>ports</a:t>
          </a:r>
          <a:r>
            <a:rPr lang="de-DE" dirty="0"/>
            <a:t>: 80 + 443</a:t>
          </a:r>
        </a:p>
      </dgm:t>
    </dgm:pt>
    <dgm:pt modelId="{8E0C6E70-DB13-4461-85D9-F6EBDD428D54}" type="parTrans" cxnId="{00B0C8F1-89CF-4F77-A831-77A273748173}">
      <dgm:prSet/>
      <dgm:spPr/>
      <dgm:t>
        <a:bodyPr/>
        <a:lstStyle/>
        <a:p>
          <a:endParaRPr lang="de-DE"/>
        </a:p>
      </dgm:t>
    </dgm:pt>
    <dgm:pt modelId="{E9E668D2-7303-41B1-883E-5A253F8A143D}" type="sibTrans" cxnId="{00B0C8F1-89CF-4F77-A831-77A273748173}">
      <dgm:prSet/>
      <dgm:spPr/>
      <dgm:t>
        <a:bodyPr/>
        <a:lstStyle/>
        <a:p>
          <a:endParaRPr lang="de-DE"/>
        </a:p>
      </dgm:t>
    </dgm:pt>
    <dgm:pt modelId="{26B7CEE9-D18D-41DD-9837-B32A334C3B1E}">
      <dgm:prSet phldrT="[Text]"/>
      <dgm:spPr/>
      <dgm:t>
        <a:bodyPr/>
        <a:lstStyle/>
        <a:p>
          <a:r>
            <a:rPr lang="de-DE" dirty="0" err="1"/>
            <a:t>volumes</a:t>
          </a:r>
          <a:endParaRPr lang="de-DE" dirty="0"/>
        </a:p>
      </dgm:t>
    </dgm:pt>
    <dgm:pt modelId="{D6328B9D-AFF8-4C51-A645-D0F6D0B60102}" type="parTrans" cxnId="{6A9261CB-1367-44E5-A102-5E17679B5886}">
      <dgm:prSet/>
      <dgm:spPr/>
      <dgm:t>
        <a:bodyPr/>
        <a:lstStyle/>
        <a:p>
          <a:endParaRPr lang="de-DE"/>
        </a:p>
      </dgm:t>
    </dgm:pt>
    <dgm:pt modelId="{2EB91173-E07F-4136-8448-1A8078A39675}" type="sibTrans" cxnId="{6A9261CB-1367-44E5-A102-5E17679B5886}">
      <dgm:prSet/>
      <dgm:spPr/>
      <dgm:t>
        <a:bodyPr/>
        <a:lstStyle/>
        <a:p>
          <a:endParaRPr lang="de-DE"/>
        </a:p>
      </dgm:t>
    </dgm:pt>
    <dgm:pt modelId="{20A45887-10F0-4B58-9DF4-B68F52EA2DD5}">
      <dgm:prSet phldrT="[Text]"/>
      <dgm:spPr/>
      <dgm:t>
        <a:bodyPr/>
        <a:lstStyle/>
        <a:p>
          <a:r>
            <a:rPr lang="de-DE" b="1" dirty="0" err="1"/>
            <a:t>letsencrypt</a:t>
          </a:r>
          <a:r>
            <a:rPr lang="de-DE" b="1" dirty="0"/>
            <a:t>-</a:t>
          </a:r>
          <a:r>
            <a:rPr lang="de-DE" b="1" dirty="0" err="1"/>
            <a:t>nginx</a:t>
          </a:r>
          <a:r>
            <a:rPr lang="de-DE" b="1" dirty="0"/>
            <a:t>-proxy</a:t>
          </a:r>
          <a:endParaRPr lang="de-DE" dirty="0"/>
        </a:p>
      </dgm:t>
    </dgm:pt>
    <dgm:pt modelId="{5613F1A8-1C5F-4ABD-ACA7-F30C916E12FD}" type="parTrans" cxnId="{20488D9B-EA10-4711-9377-C1B0C90C07F1}">
      <dgm:prSet/>
      <dgm:spPr/>
      <dgm:t>
        <a:bodyPr/>
        <a:lstStyle/>
        <a:p>
          <a:endParaRPr lang="de-DE"/>
        </a:p>
      </dgm:t>
    </dgm:pt>
    <dgm:pt modelId="{C327B051-4EF0-406D-A822-EBCC395A699D}" type="sibTrans" cxnId="{20488D9B-EA10-4711-9377-C1B0C90C07F1}">
      <dgm:prSet/>
      <dgm:spPr/>
      <dgm:t>
        <a:bodyPr/>
        <a:lstStyle/>
        <a:p>
          <a:endParaRPr lang="de-DE"/>
        </a:p>
      </dgm:t>
    </dgm:pt>
    <dgm:pt modelId="{F5F701E3-5E45-42BB-993A-DD60954219A2}">
      <dgm:prSet phldrT="[Text]"/>
      <dgm:spPr/>
      <dgm:t>
        <a:bodyPr/>
        <a:lstStyle/>
        <a:p>
          <a:r>
            <a:rPr lang="de-DE" b="0" dirty="0" err="1"/>
            <a:t>build</a:t>
          </a:r>
          <a:endParaRPr lang="de-DE" b="0" dirty="0"/>
        </a:p>
      </dgm:t>
    </dgm:pt>
    <dgm:pt modelId="{FF91DACA-7B8B-4B85-9AF0-D3F3DEAA367A}" type="parTrans" cxnId="{4B2C6819-CF54-43DC-84DE-2A08E53238D1}">
      <dgm:prSet/>
      <dgm:spPr/>
      <dgm:t>
        <a:bodyPr/>
        <a:lstStyle/>
        <a:p>
          <a:endParaRPr lang="de-DE"/>
        </a:p>
      </dgm:t>
    </dgm:pt>
    <dgm:pt modelId="{1D5B74E7-2641-4F4C-8EE3-B52CD9DE4771}" type="sibTrans" cxnId="{4B2C6819-CF54-43DC-84DE-2A08E53238D1}">
      <dgm:prSet/>
      <dgm:spPr/>
      <dgm:t>
        <a:bodyPr/>
        <a:lstStyle/>
        <a:p>
          <a:endParaRPr lang="de-DE"/>
        </a:p>
      </dgm:t>
    </dgm:pt>
    <dgm:pt modelId="{29599E9C-492B-4BB2-B1B4-D44DD6781416}">
      <dgm:prSet phldrT="[Text]"/>
      <dgm:spPr/>
      <dgm:t>
        <a:bodyPr/>
        <a:lstStyle/>
        <a:p>
          <a:r>
            <a:rPr lang="de-DE" b="0" dirty="0" err="1"/>
            <a:t>build</a:t>
          </a:r>
          <a:endParaRPr lang="de-DE" b="0" dirty="0"/>
        </a:p>
      </dgm:t>
    </dgm:pt>
    <dgm:pt modelId="{0EC16B5F-05C8-4DFE-932F-C4BF60245B82}" type="parTrans" cxnId="{DE223AC0-B9E0-4818-B86B-A4B65CD187AA}">
      <dgm:prSet/>
      <dgm:spPr/>
      <dgm:t>
        <a:bodyPr/>
        <a:lstStyle/>
        <a:p>
          <a:endParaRPr lang="de-DE"/>
        </a:p>
      </dgm:t>
    </dgm:pt>
    <dgm:pt modelId="{CC9B6D82-CE17-4866-8B0E-194EBD28DBD0}" type="sibTrans" cxnId="{DE223AC0-B9E0-4818-B86B-A4B65CD187AA}">
      <dgm:prSet/>
      <dgm:spPr/>
      <dgm:t>
        <a:bodyPr/>
        <a:lstStyle/>
        <a:p>
          <a:endParaRPr lang="de-DE"/>
        </a:p>
      </dgm:t>
    </dgm:pt>
    <dgm:pt modelId="{D1D5083A-B38C-44E8-BA18-FD480C30C10E}">
      <dgm:prSet phldrT="[Text]"/>
      <dgm:spPr/>
      <dgm:t>
        <a:bodyPr/>
        <a:lstStyle/>
        <a:p>
          <a:r>
            <a:rPr lang="de-DE" b="1" dirty="0" err="1"/>
            <a:t>nodeprx</a:t>
          </a:r>
          <a:endParaRPr lang="de-DE" dirty="0"/>
        </a:p>
      </dgm:t>
    </dgm:pt>
    <dgm:pt modelId="{796FAAE6-E872-41AA-A3A9-AA835AA12B16}" type="parTrans" cxnId="{708F8F04-63DB-4A1E-ADC0-F29F4424C308}">
      <dgm:prSet/>
      <dgm:spPr/>
      <dgm:t>
        <a:bodyPr/>
        <a:lstStyle/>
        <a:p>
          <a:endParaRPr lang="de-DE"/>
        </a:p>
      </dgm:t>
    </dgm:pt>
    <dgm:pt modelId="{391C8282-B58E-4CAF-A66B-67D199D3A7AB}" type="sibTrans" cxnId="{708F8F04-63DB-4A1E-ADC0-F29F4424C308}">
      <dgm:prSet/>
      <dgm:spPr/>
      <dgm:t>
        <a:bodyPr/>
        <a:lstStyle/>
        <a:p>
          <a:endParaRPr lang="de-DE"/>
        </a:p>
      </dgm:t>
    </dgm:pt>
    <dgm:pt modelId="{04105DA3-BFB8-40E7-A79C-133090991B15}">
      <dgm:prSet phldrT="[Text]"/>
      <dgm:spPr/>
      <dgm:t>
        <a:bodyPr/>
        <a:lstStyle/>
        <a:p>
          <a:r>
            <a:rPr lang="de-DE" dirty="0" err="1"/>
            <a:t>build</a:t>
          </a:r>
          <a:endParaRPr lang="de-DE" dirty="0"/>
        </a:p>
      </dgm:t>
    </dgm:pt>
    <dgm:pt modelId="{83CFA72B-F0F1-42A1-8E31-0F54B539BBC7}" type="parTrans" cxnId="{E486B478-6B18-4CC7-99CB-00D24CF9BEBA}">
      <dgm:prSet/>
      <dgm:spPr/>
      <dgm:t>
        <a:bodyPr/>
        <a:lstStyle/>
        <a:p>
          <a:endParaRPr lang="de-DE"/>
        </a:p>
      </dgm:t>
    </dgm:pt>
    <dgm:pt modelId="{9B733452-CAB4-4456-962B-82D8AD24B5D8}" type="sibTrans" cxnId="{E486B478-6B18-4CC7-99CB-00D24CF9BEBA}">
      <dgm:prSet/>
      <dgm:spPr/>
      <dgm:t>
        <a:bodyPr/>
        <a:lstStyle/>
        <a:p>
          <a:endParaRPr lang="de-DE"/>
        </a:p>
      </dgm:t>
    </dgm:pt>
    <dgm:pt modelId="{BC025EB3-C0D5-4F47-844A-801D6C5B189B}">
      <dgm:prSet phldrT="[Text]"/>
      <dgm:spPr/>
      <dgm:t>
        <a:bodyPr/>
        <a:lstStyle/>
        <a:p>
          <a:r>
            <a:rPr lang="de-DE" dirty="0" err="1"/>
            <a:t>port</a:t>
          </a:r>
          <a:endParaRPr lang="de-DE" dirty="0"/>
        </a:p>
      </dgm:t>
    </dgm:pt>
    <dgm:pt modelId="{3FEC883A-FF11-47DF-870B-56A39DCE4917}" type="parTrans" cxnId="{E6DCAD86-9FCB-4458-9879-BD0CA53A74DB}">
      <dgm:prSet/>
      <dgm:spPr/>
      <dgm:t>
        <a:bodyPr/>
        <a:lstStyle/>
        <a:p>
          <a:endParaRPr lang="de-DE"/>
        </a:p>
      </dgm:t>
    </dgm:pt>
    <dgm:pt modelId="{B5A6D925-527E-4127-9449-77239DC40BDB}" type="sibTrans" cxnId="{E6DCAD86-9FCB-4458-9879-BD0CA53A74DB}">
      <dgm:prSet/>
      <dgm:spPr/>
      <dgm:t>
        <a:bodyPr/>
        <a:lstStyle/>
        <a:p>
          <a:endParaRPr lang="de-DE"/>
        </a:p>
      </dgm:t>
    </dgm:pt>
    <dgm:pt modelId="{7203664C-6971-49B6-A4EE-B74312711805}">
      <dgm:prSet phldrT="[Text]"/>
      <dgm:spPr/>
      <dgm:t>
        <a:bodyPr/>
        <a:lstStyle/>
        <a:p>
          <a:r>
            <a:rPr lang="de-DE" dirty="0"/>
            <a:t>remote-</a:t>
          </a:r>
          <a:r>
            <a:rPr lang="de-DE" dirty="0" err="1"/>
            <a:t>development.yml</a:t>
          </a:r>
          <a:endParaRPr lang="de-DE" b="1" dirty="0"/>
        </a:p>
      </dgm:t>
    </dgm:pt>
    <dgm:pt modelId="{CC59843D-1216-47E7-907A-122F4DEBA46A}" type="parTrans" cxnId="{FFE3E673-BDFD-4997-B3F1-F3702C223E55}">
      <dgm:prSet/>
      <dgm:spPr/>
      <dgm:t>
        <a:bodyPr/>
        <a:lstStyle/>
        <a:p>
          <a:endParaRPr lang="de-DE"/>
        </a:p>
      </dgm:t>
    </dgm:pt>
    <dgm:pt modelId="{B2B73EF3-725E-4702-949F-971B6EA17173}" type="sibTrans" cxnId="{FFE3E673-BDFD-4997-B3F1-F3702C223E55}">
      <dgm:prSet/>
      <dgm:spPr/>
      <dgm:t>
        <a:bodyPr/>
        <a:lstStyle/>
        <a:p>
          <a:endParaRPr lang="de-DE"/>
        </a:p>
      </dgm:t>
    </dgm:pt>
    <dgm:pt modelId="{EABAF5F0-8FCB-4D52-8337-3205D0694745}">
      <dgm:prSet phldrT="[Text]"/>
      <dgm:spPr/>
      <dgm:t>
        <a:bodyPr/>
        <a:lstStyle/>
        <a:p>
          <a:r>
            <a:rPr lang="de-DE" b="1" dirty="0" err="1"/>
            <a:t>dbservice</a:t>
          </a:r>
          <a:endParaRPr lang="de-DE" b="1" dirty="0"/>
        </a:p>
      </dgm:t>
    </dgm:pt>
    <dgm:pt modelId="{2040B777-E950-46A1-9EA4-11178195D32F}" type="parTrans" cxnId="{C65CF7AC-E13A-4F20-A38F-74E06E42F4A6}">
      <dgm:prSet/>
      <dgm:spPr/>
      <dgm:t>
        <a:bodyPr/>
        <a:lstStyle/>
        <a:p>
          <a:endParaRPr lang="de-DE"/>
        </a:p>
      </dgm:t>
    </dgm:pt>
    <dgm:pt modelId="{E25E0B2D-A70D-4C72-AF9E-59CA85F467E1}" type="sibTrans" cxnId="{C65CF7AC-E13A-4F20-A38F-74E06E42F4A6}">
      <dgm:prSet/>
      <dgm:spPr/>
      <dgm:t>
        <a:bodyPr/>
        <a:lstStyle/>
        <a:p>
          <a:endParaRPr lang="de-DE"/>
        </a:p>
      </dgm:t>
    </dgm:pt>
    <dgm:pt modelId="{35547573-9C9A-4A68-BBA4-1F4FFA998612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18428EE2-595B-4335-8ED9-B64D4D857ECC}" type="parTrans" cxnId="{97803330-2998-4358-9259-F78B98D2BCBC}">
      <dgm:prSet/>
      <dgm:spPr/>
      <dgm:t>
        <a:bodyPr/>
        <a:lstStyle/>
        <a:p>
          <a:endParaRPr lang="de-DE"/>
        </a:p>
      </dgm:t>
    </dgm:pt>
    <dgm:pt modelId="{AF9D83F1-399A-44FE-9EA8-3537F68BC08C}" type="sibTrans" cxnId="{97803330-2998-4358-9259-F78B98D2BCBC}">
      <dgm:prSet/>
      <dgm:spPr/>
      <dgm:t>
        <a:bodyPr/>
        <a:lstStyle/>
        <a:p>
          <a:endParaRPr lang="de-DE"/>
        </a:p>
      </dgm:t>
    </dgm:pt>
    <dgm:pt modelId="{D04A297B-B590-4CB7-BD66-611C366AED43}">
      <dgm:prSet phldrT="[Text]"/>
      <dgm:spPr/>
      <dgm:t>
        <a:bodyPr/>
        <a:lstStyle/>
        <a:p>
          <a:r>
            <a:rPr lang="de-DE" dirty="0"/>
            <a:t>DB_PWD=</a:t>
          </a:r>
          <a:r>
            <a:rPr lang="de-DE" dirty="0" err="1"/>
            <a:t>realysecret</a:t>
          </a:r>
          <a:endParaRPr lang="de-DE" dirty="0"/>
        </a:p>
      </dgm:t>
    </dgm:pt>
    <dgm:pt modelId="{BDF0EC69-E5F9-43AB-B44B-E1AC23D3CC46}" type="parTrans" cxnId="{7100086B-F9ED-46C6-9DD7-C6653724B809}">
      <dgm:prSet/>
      <dgm:spPr/>
      <dgm:t>
        <a:bodyPr/>
        <a:lstStyle/>
        <a:p>
          <a:endParaRPr lang="de-DE"/>
        </a:p>
      </dgm:t>
    </dgm:pt>
    <dgm:pt modelId="{71E0A235-4207-4AA7-A96D-437576A10A14}" type="sibTrans" cxnId="{7100086B-F9ED-46C6-9DD7-C6653724B809}">
      <dgm:prSet/>
      <dgm:spPr/>
      <dgm:t>
        <a:bodyPr/>
        <a:lstStyle/>
        <a:p>
          <a:endParaRPr lang="de-DE"/>
        </a:p>
      </dgm:t>
    </dgm:pt>
    <dgm:pt modelId="{7A34CDD2-D480-40FE-AC86-81F6F7405CEC}">
      <dgm:prSet phldrT="[Text]"/>
      <dgm:spPr/>
      <dgm:t>
        <a:bodyPr/>
        <a:lstStyle/>
        <a:p>
          <a:r>
            <a:rPr lang="de-DE" b="1" dirty="0" err="1"/>
            <a:t>appservice</a:t>
          </a:r>
          <a:endParaRPr lang="de-DE" b="1" dirty="0"/>
        </a:p>
      </dgm:t>
    </dgm:pt>
    <dgm:pt modelId="{A0B9CC11-3DD2-4A8F-B33B-038E8102F284}" type="parTrans" cxnId="{27386517-FC6E-4815-8D2C-7026CC849425}">
      <dgm:prSet/>
      <dgm:spPr/>
      <dgm:t>
        <a:bodyPr/>
        <a:lstStyle/>
        <a:p>
          <a:endParaRPr lang="de-DE"/>
        </a:p>
      </dgm:t>
    </dgm:pt>
    <dgm:pt modelId="{85471217-0FAC-4AB8-8DBD-190373D94034}" type="sibTrans" cxnId="{27386517-FC6E-4815-8D2C-7026CC849425}">
      <dgm:prSet/>
      <dgm:spPr/>
      <dgm:t>
        <a:bodyPr/>
        <a:lstStyle/>
        <a:p>
          <a:endParaRPr lang="de-DE"/>
        </a:p>
      </dgm:t>
    </dgm:pt>
    <dgm:pt modelId="{2A770FF1-CD55-4678-BB3C-42ED59A20D99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5758D4AD-B0C0-4258-B1AB-E7878923AD58}" type="parTrans" cxnId="{C51982D5-D24B-44E7-9D8D-954ADCEC6E54}">
      <dgm:prSet/>
      <dgm:spPr/>
      <dgm:t>
        <a:bodyPr/>
        <a:lstStyle/>
        <a:p>
          <a:endParaRPr lang="de-DE"/>
        </a:p>
      </dgm:t>
    </dgm:pt>
    <dgm:pt modelId="{6A750D9A-C3AD-4F0E-BABF-F1B7E80252E9}" type="sibTrans" cxnId="{C51982D5-D24B-44E7-9D8D-954ADCEC6E54}">
      <dgm:prSet/>
      <dgm:spPr/>
      <dgm:t>
        <a:bodyPr/>
        <a:lstStyle/>
        <a:p>
          <a:endParaRPr lang="de-DE"/>
        </a:p>
      </dgm:t>
    </dgm:pt>
    <dgm:pt modelId="{80AE1CD3-B7E5-461E-86D2-BC2E9D44ECCC}">
      <dgm:prSet phldrT="[Text]"/>
      <dgm:spPr/>
      <dgm:t>
        <a:bodyPr/>
        <a:lstStyle/>
        <a:p>
          <a:r>
            <a:rPr lang="de-DE" dirty="0"/>
            <a:t>DB_PWD=</a:t>
          </a:r>
          <a:r>
            <a:rPr lang="de-DE" dirty="0" err="1"/>
            <a:t>realysecret</a:t>
          </a:r>
          <a:endParaRPr lang="de-DE" dirty="0"/>
        </a:p>
      </dgm:t>
    </dgm:pt>
    <dgm:pt modelId="{4BE349D6-9065-4BCF-9ACA-92EE00825A23}" type="parTrans" cxnId="{824F34B2-0BD4-45B9-9396-15E7F2289191}">
      <dgm:prSet/>
      <dgm:spPr/>
      <dgm:t>
        <a:bodyPr/>
        <a:lstStyle/>
        <a:p>
          <a:endParaRPr lang="de-DE"/>
        </a:p>
      </dgm:t>
    </dgm:pt>
    <dgm:pt modelId="{24A2EE37-0830-4DFE-B9C6-CBB95C4B6AD2}" type="sibTrans" cxnId="{824F34B2-0BD4-45B9-9396-15E7F2289191}">
      <dgm:prSet/>
      <dgm:spPr/>
      <dgm:t>
        <a:bodyPr/>
        <a:lstStyle/>
        <a:p>
          <a:endParaRPr lang="de-DE"/>
        </a:p>
      </dgm:t>
    </dgm:pt>
    <dgm:pt modelId="{7D87F8DA-0034-43C0-8BCF-965F5D797111}">
      <dgm:prSet phldrT="[Text]"/>
      <dgm:spPr/>
      <dgm:t>
        <a:bodyPr/>
        <a:lstStyle/>
        <a:p>
          <a:r>
            <a:rPr lang="de-DE" dirty="0"/>
            <a:t>REP_PWD=</a:t>
          </a:r>
          <a:r>
            <a:rPr lang="de-DE" dirty="0" err="1"/>
            <a:t>realysecret</a:t>
          </a:r>
          <a:endParaRPr lang="de-DE" dirty="0"/>
        </a:p>
      </dgm:t>
    </dgm:pt>
    <dgm:pt modelId="{C98DD8F6-F3D1-4600-BAA4-3461352727CF}" type="parTrans" cxnId="{EB6901EE-A0FF-4716-9883-0A7AC8E87133}">
      <dgm:prSet/>
      <dgm:spPr/>
      <dgm:t>
        <a:bodyPr/>
        <a:lstStyle/>
        <a:p>
          <a:endParaRPr lang="de-DE"/>
        </a:p>
      </dgm:t>
    </dgm:pt>
    <dgm:pt modelId="{133D4799-A95E-493C-9F5A-83DD6B9CB52C}" type="sibTrans" cxnId="{EB6901EE-A0FF-4716-9883-0A7AC8E87133}">
      <dgm:prSet/>
      <dgm:spPr/>
      <dgm:t>
        <a:bodyPr/>
        <a:lstStyle/>
        <a:p>
          <a:endParaRPr lang="de-DE"/>
        </a:p>
      </dgm:t>
    </dgm:pt>
    <dgm:pt modelId="{668F79E5-8A90-466B-925E-FAF676A0C317}">
      <dgm:prSet phldrT="[Text]"/>
      <dgm:spPr/>
      <dgm:t>
        <a:bodyPr/>
        <a:lstStyle/>
        <a:p>
          <a:r>
            <a:rPr lang="de-DE" dirty="0"/>
            <a:t>ORDS_PWD=</a:t>
          </a:r>
          <a:r>
            <a:rPr lang="de-DE" dirty="0" err="1"/>
            <a:t>realysecret</a:t>
          </a:r>
          <a:endParaRPr lang="de-DE" dirty="0"/>
        </a:p>
      </dgm:t>
    </dgm:pt>
    <dgm:pt modelId="{B4223AEE-478A-4FF3-86B7-F77B1D32FD9F}" type="parTrans" cxnId="{9B0945C9-C47E-4E98-A1B4-1EB79DD267A5}">
      <dgm:prSet/>
      <dgm:spPr/>
      <dgm:t>
        <a:bodyPr/>
        <a:lstStyle/>
        <a:p>
          <a:endParaRPr lang="de-DE"/>
        </a:p>
      </dgm:t>
    </dgm:pt>
    <dgm:pt modelId="{4087BE06-C5BD-420D-9633-E2CCE1867D75}" type="sibTrans" cxnId="{9B0945C9-C47E-4E98-A1B4-1EB79DD267A5}">
      <dgm:prSet/>
      <dgm:spPr/>
      <dgm:t>
        <a:bodyPr/>
        <a:lstStyle/>
        <a:p>
          <a:endParaRPr lang="de-DE"/>
        </a:p>
      </dgm:t>
    </dgm:pt>
    <dgm:pt modelId="{0B1BC44C-F435-4451-BA2E-CD725CD9B275}">
      <dgm:prSet phldrT="[Text]"/>
      <dgm:spPr/>
      <dgm:t>
        <a:bodyPr/>
        <a:lstStyle/>
        <a:p>
          <a:r>
            <a:rPr lang="de-DE" dirty="0" err="1"/>
            <a:t>volumes</a:t>
          </a:r>
          <a:endParaRPr lang="de-DE" dirty="0"/>
        </a:p>
      </dgm:t>
    </dgm:pt>
    <dgm:pt modelId="{D5C1DC1C-DCE8-4E0B-B211-21ED5CA6CA86}" type="parTrans" cxnId="{D79298CE-32C6-47D9-BCD0-043EBF48D041}">
      <dgm:prSet/>
      <dgm:spPr/>
      <dgm:t>
        <a:bodyPr/>
        <a:lstStyle/>
        <a:p>
          <a:endParaRPr lang="de-DE"/>
        </a:p>
      </dgm:t>
    </dgm:pt>
    <dgm:pt modelId="{1645F5E9-FCC7-46EE-ADC5-AF044451E686}" type="sibTrans" cxnId="{D79298CE-32C6-47D9-BCD0-043EBF48D041}">
      <dgm:prSet/>
      <dgm:spPr/>
      <dgm:t>
        <a:bodyPr/>
        <a:lstStyle/>
        <a:p>
          <a:endParaRPr lang="de-DE"/>
        </a:p>
      </dgm:t>
    </dgm:pt>
    <dgm:pt modelId="{55A75FDC-9778-463E-AE02-D007B1D7A240}">
      <dgm:prSet phldrT="[Text]"/>
      <dgm:spPr/>
      <dgm:t>
        <a:bodyPr/>
        <a:lstStyle/>
        <a:p>
          <a:r>
            <a:rPr lang="de-DE" dirty="0"/>
            <a:t>FILES_XYZ=…</a:t>
          </a:r>
        </a:p>
      </dgm:t>
    </dgm:pt>
    <dgm:pt modelId="{E43DF0A5-0CB3-47AE-8BA5-9086D3B09837}" type="parTrans" cxnId="{3F8DF4EC-E81A-48D4-A56E-FEB59A954A7B}">
      <dgm:prSet/>
      <dgm:spPr/>
      <dgm:t>
        <a:bodyPr/>
        <a:lstStyle/>
        <a:p>
          <a:endParaRPr lang="de-DE"/>
        </a:p>
      </dgm:t>
    </dgm:pt>
    <dgm:pt modelId="{030835D8-D7DF-4857-BF20-71DBD8BFCE7C}" type="sibTrans" cxnId="{3F8DF4EC-E81A-48D4-A56E-FEB59A954A7B}">
      <dgm:prSet/>
      <dgm:spPr/>
      <dgm:t>
        <a:bodyPr/>
        <a:lstStyle/>
        <a:p>
          <a:endParaRPr lang="de-DE"/>
        </a:p>
      </dgm:t>
    </dgm:pt>
    <dgm:pt modelId="{23091D50-058E-4125-AB07-F678C7F93194}">
      <dgm:prSet phldrT="[Text]"/>
      <dgm:spPr/>
      <dgm:t>
        <a:bodyPr/>
        <a:lstStyle/>
        <a:p>
          <a:r>
            <a:rPr lang="de-DE" dirty="0"/>
            <a:t>FILES_XYZ=…</a:t>
          </a:r>
        </a:p>
      </dgm:t>
    </dgm:pt>
    <dgm:pt modelId="{50292323-657A-485F-BA7C-9F339BFFAF5A}" type="parTrans" cxnId="{C70DFEEC-6BCF-48CE-91E6-0F059EBB3F2D}">
      <dgm:prSet/>
      <dgm:spPr/>
      <dgm:t>
        <a:bodyPr/>
        <a:lstStyle/>
        <a:p>
          <a:endParaRPr lang="de-DE"/>
        </a:p>
      </dgm:t>
    </dgm:pt>
    <dgm:pt modelId="{62942F7E-A25E-432F-8541-6720608DEB46}" type="sibTrans" cxnId="{C70DFEEC-6BCF-48CE-91E6-0F059EBB3F2D}">
      <dgm:prSet/>
      <dgm:spPr/>
      <dgm:t>
        <a:bodyPr/>
        <a:lstStyle/>
        <a:p>
          <a:endParaRPr lang="de-DE"/>
        </a:p>
      </dgm:t>
    </dgm:pt>
    <dgm:pt modelId="{4AE3477D-3EFD-48DE-8E40-9BB3F46A5F7B}" type="pres">
      <dgm:prSet presAssocID="{4B26054F-C012-4A74-9FC4-EB68DCA811DD}" presName="Name0" presStyleCnt="0">
        <dgm:presLayoutVars>
          <dgm:dir/>
          <dgm:animLvl val="lvl"/>
          <dgm:resizeHandles val="exact"/>
        </dgm:presLayoutVars>
      </dgm:prSet>
      <dgm:spPr/>
    </dgm:pt>
    <dgm:pt modelId="{A6F64D38-42EE-4D11-A4E3-FDEE2C1EC0E4}" type="pres">
      <dgm:prSet presAssocID="{E3B21A3E-DC48-43C4-8F38-8559C39A621E}" presName="composite" presStyleCnt="0"/>
      <dgm:spPr/>
    </dgm:pt>
    <dgm:pt modelId="{EDBA3B47-0FAB-4F0D-AC31-6D5C0A7E7DD5}" type="pres">
      <dgm:prSet presAssocID="{E3B21A3E-DC48-43C4-8F38-8559C39A621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39E1DA1-9A66-45F5-92F2-17514C0C7C6A}" type="pres">
      <dgm:prSet presAssocID="{E3B21A3E-DC48-43C4-8F38-8559C39A621E}" presName="desTx" presStyleLbl="alignAccFollowNode1" presStyleIdx="0" presStyleCnt="3" custLinFactNeighborX="-21992" custLinFactNeighborY="1359">
        <dgm:presLayoutVars>
          <dgm:bulletEnabled val="1"/>
        </dgm:presLayoutVars>
      </dgm:prSet>
      <dgm:spPr/>
    </dgm:pt>
    <dgm:pt modelId="{4953B8BA-4888-4BF9-ABA3-8B0381103B8E}" type="pres">
      <dgm:prSet presAssocID="{86AA3A51-0C4D-4C78-AF67-4BA83E7A7428}" presName="space" presStyleCnt="0"/>
      <dgm:spPr/>
    </dgm:pt>
    <dgm:pt modelId="{27F584FD-E6FA-42E4-8187-4111C9FD54A7}" type="pres">
      <dgm:prSet presAssocID="{9B5A332B-B2CC-4F7E-B78F-2142C1CBC231}" presName="composite" presStyleCnt="0"/>
      <dgm:spPr/>
    </dgm:pt>
    <dgm:pt modelId="{785929A9-CFD6-48D8-A9F0-1D1D1234E358}" type="pres">
      <dgm:prSet presAssocID="{9B5A332B-B2CC-4F7E-B78F-2142C1CBC23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944A7C1-3712-4EDD-ADD9-E495BB21E56F}" type="pres">
      <dgm:prSet presAssocID="{9B5A332B-B2CC-4F7E-B78F-2142C1CBC231}" presName="desTx" presStyleLbl="alignAccFollowNode1" presStyleIdx="1" presStyleCnt="3">
        <dgm:presLayoutVars>
          <dgm:bulletEnabled val="1"/>
        </dgm:presLayoutVars>
      </dgm:prSet>
      <dgm:spPr/>
    </dgm:pt>
    <dgm:pt modelId="{B9DB05E8-2258-4F2B-BDCF-2D3F6B769680}" type="pres">
      <dgm:prSet presAssocID="{D706F86E-2C37-4804-B00C-D4C45012AEF0}" presName="space" presStyleCnt="0"/>
      <dgm:spPr/>
    </dgm:pt>
    <dgm:pt modelId="{A484B73F-7F63-443F-A474-D7F0C7877A5F}" type="pres">
      <dgm:prSet presAssocID="{7203664C-6971-49B6-A4EE-B74312711805}" presName="composite" presStyleCnt="0"/>
      <dgm:spPr/>
    </dgm:pt>
    <dgm:pt modelId="{866692C0-7181-4C64-AAA9-CF086D543E04}" type="pres">
      <dgm:prSet presAssocID="{7203664C-6971-49B6-A4EE-B7431271180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45AC2E9-34EA-4369-AA60-3A80AF3B6105}" type="pres">
      <dgm:prSet presAssocID="{7203664C-6971-49B6-A4EE-B7431271180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F665C00-967C-4063-BBF2-89BB525E5DCF}" srcId="{E3B21A3E-DC48-43C4-8F38-8559C39A621E}" destId="{866A2D1C-639E-4E03-8AAC-D9C177C1AD69}" srcOrd="1" destOrd="0" parTransId="{7E5C85F2-11CA-4571-8898-08CBF45157AF}" sibTransId="{BAD92D54-58B6-413E-AE62-16A4265A4AC0}"/>
    <dgm:cxn modelId="{22903704-4382-4898-B8B8-1ECBD52903A4}" type="presOf" srcId="{9CDEB187-A475-4A6A-9916-3FF418412596}" destId="{D39E1DA1-9A66-45F5-92F2-17514C0C7C6A}" srcOrd="0" destOrd="0" presId="urn:microsoft.com/office/officeart/2005/8/layout/hList1"/>
    <dgm:cxn modelId="{708F8F04-63DB-4A1E-ADC0-F29F4424C308}" srcId="{E3B21A3E-DC48-43C4-8F38-8559C39A621E}" destId="{D1D5083A-B38C-44E8-BA18-FD480C30C10E}" srcOrd="2" destOrd="0" parTransId="{796FAAE6-E872-41AA-A3A9-AA835AA12B16}" sibTransId="{391C8282-B58E-4CAF-A66B-67D199D3A7AB}"/>
    <dgm:cxn modelId="{C6C71407-E6C2-4BCC-8A08-176032AD09C7}" type="presOf" srcId="{7923FC15-ACC6-4AEE-9789-3FFE1F3F5AF7}" destId="{2944A7C1-3712-4EDD-ADD9-E495BB21E56F}" srcOrd="0" destOrd="0" presId="urn:microsoft.com/office/officeart/2005/8/layout/hList1"/>
    <dgm:cxn modelId="{77644E08-D7C9-4ED8-84E3-1701A0C1C7D7}" type="presOf" srcId="{F5F701E3-5E45-42BB-993A-DD60954219A2}" destId="{D39E1DA1-9A66-45F5-92F2-17514C0C7C6A}" srcOrd="0" destOrd="1" presId="urn:microsoft.com/office/officeart/2005/8/layout/hList1"/>
    <dgm:cxn modelId="{DDD28A11-3610-4FCB-95B4-BA3320FCE5B9}" type="presOf" srcId="{866A2D1C-639E-4E03-8AAC-D9C177C1AD69}" destId="{D39E1DA1-9A66-45F5-92F2-17514C0C7C6A}" srcOrd="0" destOrd="5" presId="urn:microsoft.com/office/officeart/2005/8/layout/hList1"/>
    <dgm:cxn modelId="{27386517-FC6E-4815-8D2C-7026CC849425}" srcId="{7203664C-6971-49B6-A4EE-B74312711805}" destId="{7A34CDD2-D480-40FE-AC86-81F6F7405CEC}" srcOrd="1" destOrd="0" parTransId="{A0B9CC11-3DD2-4A8F-B33B-038E8102F284}" sibTransId="{85471217-0FAC-4AB8-8DBD-190373D94034}"/>
    <dgm:cxn modelId="{90355417-6BC0-4FE2-A6D1-F585784C8131}" type="presOf" srcId="{7203664C-6971-49B6-A4EE-B74312711805}" destId="{866692C0-7181-4C64-AAA9-CF086D543E04}" srcOrd="0" destOrd="0" presId="urn:microsoft.com/office/officeart/2005/8/layout/hList1"/>
    <dgm:cxn modelId="{4B2C6819-CF54-43DC-84DE-2A08E53238D1}" srcId="{9CDEB187-A475-4A6A-9916-3FF418412596}" destId="{F5F701E3-5E45-42BB-993A-DD60954219A2}" srcOrd="0" destOrd="0" parTransId="{FF91DACA-7B8B-4B85-9AF0-D3F3DEAA367A}" sibTransId="{1D5B74E7-2641-4F4C-8EE3-B52CD9DE4771}"/>
    <dgm:cxn modelId="{03BEEB20-F826-4C4C-BE65-4008645569AA}" srcId="{866A2D1C-639E-4E03-8AAC-D9C177C1AD69}" destId="{26BE49E9-B362-4960-A3D5-B57B8DE69913}" srcOrd="1" destOrd="0" parTransId="{0AD1DC22-606F-4FC0-89E1-1D2DFB7AC958}" sibTransId="{7F716337-97A4-4735-8CD3-2906717C96BC}"/>
    <dgm:cxn modelId="{40BAD123-2102-4F59-B63F-A96CEFEA6526}" srcId="{4B26054F-C012-4A74-9FC4-EB68DCA811DD}" destId="{E3B21A3E-DC48-43C4-8F38-8559C39A621E}" srcOrd="0" destOrd="0" parTransId="{43337CA9-F237-4E45-9771-115C6EF59BA8}" sibTransId="{86AA3A51-0C4D-4C78-AF67-4BA83E7A7428}"/>
    <dgm:cxn modelId="{62F58528-21DB-47CE-86CD-F1C948667609}" type="presOf" srcId="{BC025EB3-C0D5-4F47-844A-801D6C5B189B}" destId="{D39E1DA1-9A66-45F5-92F2-17514C0C7C6A}" srcOrd="0" destOrd="12" presId="urn:microsoft.com/office/officeart/2005/8/layout/hList1"/>
    <dgm:cxn modelId="{768D2F2D-7875-4C09-B144-0690E04B819E}" type="presOf" srcId="{7A34CDD2-D480-40FE-AC86-81F6F7405CEC}" destId="{445AC2E9-34EA-4369-AA60-3A80AF3B6105}" srcOrd="0" destOrd="4" presId="urn:microsoft.com/office/officeart/2005/8/layout/hList1"/>
    <dgm:cxn modelId="{7237C12D-4926-4695-8278-B21FBD11E039}" srcId="{866A2D1C-639E-4E03-8AAC-D9C177C1AD69}" destId="{6DB48D1A-8BF9-4278-97E1-6A49CAD823D6}" srcOrd="2" destOrd="0" parTransId="{0EC0FC26-A65D-414D-8E7F-F3F9AC6AD3B3}" sibTransId="{7063BA67-7DF6-4CE3-A947-2BAE48D0595D}"/>
    <dgm:cxn modelId="{97803330-2998-4358-9259-F78B98D2BCBC}" srcId="{EABAF5F0-8FCB-4D52-8337-3205D0694745}" destId="{35547573-9C9A-4A68-BBA4-1F4FFA998612}" srcOrd="0" destOrd="0" parTransId="{18428EE2-595B-4335-8ED9-B64D4D857ECC}" sibTransId="{AF9D83F1-399A-44FE-9EA8-3537F68BC08C}"/>
    <dgm:cxn modelId="{1FA01A3B-BE5D-4DA4-BF7E-B2822E78CFC4}" type="presOf" srcId="{93D8057B-8FFC-460E-AFF5-16A263833705}" destId="{D39E1DA1-9A66-45F5-92F2-17514C0C7C6A}" srcOrd="0" destOrd="4" presId="urn:microsoft.com/office/officeart/2005/8/layout/hList1"/>
    <dgm:cxn modelId="{3437F05C-DD85-4821-BA2B-189819B0062D}" type="presOf" srcId="{9B5A332B-B2CC-4F7E-B78F-2142C1CBC231}" destId="{785929A9-CFD6-48D8-A9F0-1D1D1234E358}" srcOrd="0" destOrd="0" presId="urn:microsoft.com/office/officeart/2005/8/layout/hList1"/>
    <dgm:cxn modelId="{AED9EF65-820B-466F-BB91-A5D5B6D0B90D}" srcId="{866A2D1C-639E-4E03-8AAC-D9C177C1AD69}" destId="{1AA0FE32-61D5-47AD-9577-3A244E5BE6CD}" srcOrd="3" destOrd="0" parTransId="{D3CA1D48-3C7F-4171-8E8D-3F02AFFEA1F6}" sibTransId="{C0172A03-6C13-425C-AAF0-ADABEDCE10D6}"/>
    <dgm:cxn modelId="{7100086B-F9ED-46C6-9DD7-C6653724B809}" srcId="{35547573-9C9A-4A68-BBA4-1F4FFA998612}" destId="{D04A297B-B590-4CB7-BD66-611C366AED43}" srcOrd="0" destOrd="0" parTransId="{BDF0EC69-E5F9-43AB-B44B-E1AC23D3CC46}" sibTransId="{71E0A235-4207-4AA7-A96D-437576A10A14}"/>
    <dgm:cxn modelId="{BA0B5E6C-7A88-414F-A25C-BB3A7AEE93C6}" type="presOf" srcId="{F0832740-3B24-4F33-B7DE-43930C8D197B}" destId="{D39E1DA1-9A66-45F5-92F2-17514C0C7C6A}" srcOrd="0" destOrd="3" presId="urn:microsoft.com/office/officeart/2005/8/layout/hList1"/>
    <dgm:cxn modelId="{2A87FB6C-9209-49FA-A6AE-E872F24DC332}" srcId="{E3B21A3E-DC48-43C4-8F38-8559C39A621E}" destId="{9CDEB187-A475-4A6A-9916-3FF418412596}" srcOrd="0" destOrd="0" parTransId="{5F450AB8-38C4-4854-A82D-456AAF5D43B3}" sibTransId="{EFDF8285-0428-473A-BB31-3DC449E92FFF}"/>
    <dgm:cxn modelId="{DF8AA24D-02FE-4736-B98A-23579556B2F8}" type="presOf" srcId="{7D87F8DA-0034-43C0-8BCF-965F5D797111}" destId="{445AC2E9-34EA-4369-AA60-3A80AF3B6105}" srcOrd="0" destOrd="7" presId="urn:microsoft.com/office/officeart/2005/8/layout/hList1"/>
    <dgm:cxn modelId="{E347ED50-928F-48AC-953B-EDEE702794ED}" type="presOf" srcId="{26B7CEE9-D18D-41DD-9837-B32A334C3B1E}" destId="{2944A7C1-3712-4EDD-ADD9-E495BB21E56F}" srcOrd="0" destOrd="2" presId="urn:microsoft.com/office/officeart/2005/8/layout/hList1"/>
    <dgm:cxn modelId="{2DD51551-3C65-44F5-AA05-4850ED28B14E}" type="presOf" srcId="{0B1BC44C-F435-4451-BA2E-CD725CD9B275}" destId="{2944A7C1-3712-4EDD-ADD9-E495BB21E56F}" srcOrd="0" destOrd="4" presId="urn:microsoft.com/office/officeart/2005/8/layout/hList1"/>
    <dgm:cxn modelId="{FFE3E673-BDFD-4997-B3F1-F3702C223E55}" srcId="{4B26054F-C012-4A74-9FC4-EB68DCA811DD}" destId="{7203664C-6971-49B6-A4EE-B74312711805}" srcOrd="2" destOrd="0" parTransId="{CC59843D-1216-47E7-907A-122F4DEBA46A}" sibTransId="{B2B73EF3-725E-4702-949F-971B6EA17173}"/>
    <dgm:cxn modelId="{E486B478-6B18-4CC7-99CB-00D24CF9BEBA}" srcId="{D1D5083A-B38C-44E8-BA18-FD480C30C10E}" destId="{04105DA3-BFB8-40E7-A79C-133090991B15}" srcOrd="0" destOrd="0" parTransId="{83CFA72B-F0F1-42A1-8E31-0F54B539BBC7}" sibTransId="{9B733452-CAB4-4456-962B-82D8AD24B5D8}"/>
    <dgm:cxn modelId="{F2D50A80-2654-46C9-9E25-72F97C398E31}" type="presOf" srcId="{4B26054F-C012-4A74-9FC4-EB68DCA811DD}" destId="{4AE3477D-3EFD-48DE-8E40-9BB3F46A5F7B}" srcOrd="0" destOrd="0" presId="urn:microsoft.com/office/officeart/2005/8/layout/hList1"/>
    <dgm:cxn modelId="{E6DCAD86-9FCB-4458-9879-BD0CA53A74DB}" srcId="{D1D5083A-B38C-44E8-BA18-FD480C30C10E}" destId="{BC025EB3-C0D5-4F47-844A-801D6C5B189B}" srcOrd="1" destOrd="0" parTransId="{3FEC883A-FF11-47DF-870B-56A39DCE4917}" sibTransId="{B5A6D925-527E-4127-9449-77239DC40BDB}"/>
    <dgm:cxn modelId="{F3F1CC86-A868-418A-AAA6-32D3838EDE9D}" type="presOf" srcId="{29599E9C-492B-4BB2-B1B4-D44DD6781416}" destId="{D39E1DA1-9A66-45F5-92F2-17514C0C7C6A}" srcOrd="0" destOrd="6" presId="urn:microsoft.com/office/officeart/2005/8/layout/hList1"/>
    <dgm:cxn modelId="{9F7EC689-3948-4E34-A028-57360174636A}" type="presOf" srcId="{23091D50-058E-4125-AB07-F678C7F93194}" destId="{445AC2E9-34EA-4369-AA60-3A80AF3B6105}" srcOrd="0" destOrd="9" presId="urn:microsoft.com/office/officeart/2005/8/layout/hList1"/>
    <dgm:cxn modelId="{DEC69F8D-785C-4733-AFB8-1C0D80A97132}" type="presOf" srcId="{1AA0FE32-61D5-47AD-9577-3A244E5BE6CD}" destId="{D39E1DA1-9A66-45F5-92F2-17514C0C7C6A}" srcOrd="0" destOrd="9" presId="urn:microsoft.com/office/officeart/2005/8/layout/hList1"/>
    <dgm:cxn modelId="{4AD54C8F-9627-4B31-B8C1-83A779B193A9}" type="presOf" srcId="{D04A297B-B590-4CB7-BD66-611C366AED43}" destId="{445AC2E9-34EA-4369-AA60-3A80AF3B6105}" srcOrd="0" destOrd="2" presId="urn:microsoft.com/office/officeart/2005/8/layout/hList1"/>
    <dgm:cxn modelId="{577DC88F-5A40-4E0A-9DB5-17F1FC1EED2D}" type="presOf" srcId="{26BE49E9-B362-4960-A3D5-B57B8DE69913}" destId="{D39E1DA1-9A66-45F5-92F2-17514C0C7C6A}" srcOrd="0" destOrd="7" presId="urn:microsoft.com/office/officeart/2005/8/layout/hList1"/>
    <dgm:cxn modelId="{20488D9B-EA10-4711-9377-C1B0C90C07F1}" srcId="{9B5A332B-B2CC-4F7E-B78F-2142C1CBC231}" destId="{20A45887-10F0-4B58-9DF4-B68F52EA2DD5}" srcOrd="1" destOrd="0" parTransId="{5613F1A8-1C5F-4ABD-ACA7-F30C916E12FD}" sibTransId="{C327B051-4EF0-406D-A822-EBCC395A699D}"/>
    <dgm:cxn modelId="{1E256E9E-00FA-43D7-A72D-917A47E56077}" srcId="{4B26054F-C012-4A74-9FC4-EB68DCA811DD}" destId="{9B5A332B-B2CC-4F7E-B78F-2142C1CBC231}" srcOrd="1" destOrd="0" parTransId="{0FD59917-263E-4B03-8F6E-BA5AD15F3B7A}" sibTransId="{D706F86E-2C37-4804-B00C-D4C45012AEF0}"/>
    <dgm:cxn modelId="{5B7D27A0-8659-453D-9DEA-8E6EF6167039}" srcId="{9CDEB187-A475-4A6A-9916-3FF418412596}" destId="{F9486A18-06CB-4104-A689-69C4626B2D7A}" srcOrd="1" destOrd="0" parTransId="{8E79A876-F5ED-4F6C-B86B-4FD011C64BA2}" sibTransId="{490A6464-517F-4C51-809A-2138F3AD5C56}"/>
    <dgm:cxn modelId="{43E22CAC-F974-44AF-8B91-F990D1861F85}" srcId="{9CDEB187-A475-4A6A-9916-3FF418412596}" destId="{F0832740-3B24-4F33-B7DE-43930C8D197B}" srcOrd="2" destOrd="0" parTransId="{98A6E21B-A828-4369-B61F-1DE2A0C1347A}" sibTransId="{88D56557-EF21-4819-9C3D-93B9BB8D7F33}"/>
    <dgm:cxn modelId="{C65CF7AC-E13A-4F20-A38F-74E06E42F4A6}" srcId="{7203664C-6971-49B6-A4EE-B74312711805}" destId="{EABAF5F0-8FCB-4D52-8337-3205D0694745}" srcOrd="0" destOrd="0" parTransId="{2040B777-E950-46A1-9EA4-11178195D32F}" sibTransId="{E25E0B2D-A70D-4C72-AF9E-59CA85F467E1}"/>
    <dgm:cxn modelId="{824F34B2-0BD4-45B9-9396-15E7F2289191}" srcId="{2A770FF1-CD55-4678-BB3C-42ED59A20D99}" destId="{80AE1CD3-B7E5-461E-86D2-BC2E9D44ECCC}" srcOrd="0" destOrd="0" parTransId="{4BE349D6-9065-4BCF-9ACA-92EE00825A23}" sibTransId="{24A2EE37-0830-4DFE-B9C6-CBB95C4B6AD2}"/>
    <dgm:cxn modelId="{4864D6BA-27AB-4878-B558-59F04FA75ED6}" type="presOf" srcId="{35547573-9C9A-4A68-BBA4-1F4FFA998612}" destId="{445AC2E9-34EA-4369-AA60-3A80AF3B6105}" srcOrd="0" destOrd="1" presId="urn:microsoft.com/office/officeart/2005/8/layout/hList1"/>
    <dgm:cxn modelId="{DE223AC0-B9E0-4818-B86B-A4B65CD187AA}" srcId="{866A2D1C-639E-4E03-8AAC-D9C177C1AD69}" destId="{29599E9C-492B-4BB2-B1B4-D44DD6781416}" srcOrd="0" destOrd="0" parTransId="{0EC16B5F-05C8-4DFE-932F-C4BF60245B82}" sibTransId="{CC9B6D82-CE17-4866-8B0E-194EBD28DBD0}"/>
    <dgm:cxn modelId="{647168C2-6864-4EFA-8AD4-F6FAA1884948}" srcId="{9CDEB187-A475-4A6A-9916-3FF418412596}" destId="{93D8057B-8FFC-460E-AFF5-16A263833705}" srcOrd="3" destOrd="0" parTransId="{3CFF91E3-1CD5-4FE2-AD26-F5A1211DDC2B}" sibTransId="{367F42F4-80ED-4A4B-929D-74C1D9505595}"/>
    <dgm:cxn modelId="{299CE1C5-DAAC-4D25-A5EB-6DCD427B4200}" type="presOf" srcId="{6DB48D1A-8BF9-4278-97E1-6A49CAD823D6}" destId="{D39E1DA1-9A66-45F5-92F2-17514C0C7C6A}" srcOrd="0" destOrd="8" presId="urn:microsoft.com/office/officeart/2005/8/layout/hList1"/>
    <dgm:cxn modelId="{61E970C8-4559-4220-9340-DB9BF0397C9D}" type="presOf" srcId="{D1D5083A-B38C-44E8-BA18-FD480C30C10E}" destId="{D39E1DA1-9A66-45F5-92F2-17514C0C7C6A}" srcOrd="0" destOrd="10" presId="urn:microsoft.com/office/officeart/2005/8/layout/hList1"/>
    <dgm:cxn modelId="{9B0945C9-C47E-4E98-A1B4-1EB79DD267A5}" srcId="{2A770FF1-CD55-4678-BB3C-42ED59A20D99}" destId="{668F79E5-8A90-466B-925E-FAF676A0C317}" srcOrd="2" destOrd="0" parTransId="{B4223AEE-478A-4FF3-86B7-F77B1D32FD9F}" sibTransId="{4087BE06-C5BD-420D-9633-E2CCE1867D75}"/>
    <dgm:cxn modelId="{6A9261CB-1367-44E5-A102-5E17679B5886}" srcId="{7923FC15-ACC6-4AEE-9789-3FFE1F3F5AF7}" destId="{26B7CEE9-D18D-41DD-9837-B32A334C3B1E}" srcOrd="1" destOrd="0" parTransId="{D6328B9D-AFF8-4C51-A645-D0F6D0B60102}" sibTransId="{2EB91173-E07F-4136-8448-1A8078A39675}"/>
    <dgm:cxn modelId="{D79298CE-32C6-47D9-BCD0-043EBF48D041}" srcId="{20A45887-10F0-4B58-9DF4-B68F52EA2DD5}" destId="{0B1BC44C-F435-4451-BA2E-CD725CD9B275}" srcOrd="0" destOrd="0" parTransId="{D5C1DC1C-DCE8-4E0B-B211-21ED5CA6CA86}" sibTransId="{1645F5E9-FCC7-46EE-ADC5-AF044451E686}"/>
    <dgm:cxn modelId="{51B9C0CE-A441-4680-B168-56B99A45D689}" type="presOf" srcId="{F9486A18-06CB-4104-A689-69C4626B2D7A}" destId="{D39E1DA1-9A66-45F5-92F2-17514C0C7C6A}" srcOrd="0" destOrd="2" presId="urn:microsoft.com/office/officeart/2005/8/layout/hList1"/>
    <dgm:cxn modelId="{266BF9D3-61DE-4105-9FEB-C7FCBD08C6B4}" type="presOf" srcId="{E3B21A3E-DC48-43C4-8F38-8559C39A621E}" destId="{EDBA3B47-0FAB-4F0D-AC31-6D5C0A7E7DD5}" srcOrd="0" destOrd="0" presId="urn:microsoft.com/office/officeart/2005/8/layout/hList1"/>
    <dgm:cxn modelId="{C51982D5-D24B-44E7-9D8D-954ADCEC6E54}" srcId="{7A34CDD2-D480-40FE-AC86-81F6F7405CEC}" destId="{2A770FF1-CD55-4678-BB3C-42ED59A20D99}" srcOrd="0" destOrd="0" parTransId="{5758D4AD-B0C0-4258-B1AB-E7878923AD58}" sibTransId="{6A750D9A-C3AD-4F0E-BABF-F1B7E80252E9}"/>
    <dgm:cxn modelId="{1C54A0D8-59CA-4F8A-B576-DD438D2F8635}" type="presOf" srcId="{2A770FF1-CD55-4678-BB3C-42ED59A20D99}" destId="{445AC2E9-34EA-4369-AA60-3A80AF3B6105}" srcOrd="0" destOrd="5" presId="urn:microsoft.com/office/officeart/2005/8/layout/hList1"/>
    <dgm:cxn modelId="{C3C912D9-7B9C-4700-A16B-F0DAC1A9BC08}" type="presOf" srcId="{04105DA3-BFB8-40E7-A79C-133090991B15}" destId="{D39E1DA1-9A66-45F5-92F2-17514C0C7C6A}" srcOrd="0" destOrd="11" presId="urn:microsoft.com/office/officeart/2005/8/layout/hList1"/>
    <dgm:cxn modelId="{3F8DF4EC-E81A-48D4-A56E-FEB59A954A7B}" srcId="{35547573-9C9A-4A68-BBA4-1F4FFA998612}" destId="{55A75FDC-9778-463E-AE02-D007B1D7A240}" srcOrd="1" destOrd="0" parTransId="{E43DF0A5-0CB3-47AE-8BA5-9086D3B09837}" sibTransId="{030835D8-D7DF-4857-BF20-71DBD8BFCE7C}"/>
    <dgm:cxn modelId="{C70DFEEC-6BCF-48CE-91E6-0F059EBB3F2D}" srcId="{2A770FF1-CD55-4678-BB3C-42ED59A20D99}" destId="{23091D50-058E-4125-AB07-F678C7F93194}" srcOrd="3" destOrd="0" parTransId="{50292323-657A-485F-BA7C-9F339BFFAF5A}" sibTransId="{62942F7E-A25E-432F-8541-6720608DEB46}"/>
    <dgm:cxn modelId="{EB6901EE-A0FF-4716-9883-0A7AC8E87133}" srcId="{2A770FF1-CD55-4678-BB3C-42ED59A20D99}" destId="{7D87F8DA-0034-43C0-8BCF-965F5D797111}" srcOrd="1" destOrd="0" parTransId="{C98DD8F6-F3D1-4600-BAA4-3461352727CF}" sibTransId="{133D4799-A95E-493C-9F5A-83DD6B9CB52C}"/>
    <dgm:cxn modelId="{2BCBD7EE-24CD-4C37-8D7B-1540D57AECF6}" srcId="{9B5A332B-B2CC-4F7E-B78F-2142C1CBC231}" destId="{7923FC15-ACC6-4AEE-9789-3FFE1F3F5AF7}" srcOrd="0" destOrd="0" parTransId="{83EE0A31-3CDB-4CC7-93AF-CF4A69433694}" sibTransId="{E74279EE-86D0-455B-8C8F-A611A60DE375}"/>
    <dgm:cxn modelId="{00B0C8F1-89CF-4F77-A831-77A273748173}" srcId="{7923FC15-ACC6-4AEE-9789-3FFE1F3F5AF7}" destId="{871446F1-F58B-4B37-9BF2-38CFB6355E31}" srcOrd="0" destOrd="0" parTransId="{8E0C6E70-DB13-4461-85D9-F6EBDD428D54}" sibTransId="{E9E668D2-7303-41B1-883E-5A253F8A143D}"/>
    <dgm:cxn modelId="{13EDF8F2-0CE3-4F7A-9963-FB8714ED57C5}" type="presOf" srcId="{20A45887-10F0-4B58-9DF4-B68F52EA2DD5}" destId="{2944A7C1-3712-4EDD-ADD9-E495BB21E56F}" srcOrd="0" destOrd="3" presId="urn:microsoft.com/office/officeart/2005/8/layout/hList1"/>
    <dgm:cxn modelId="{9EE5EDF4-EDA5-4AB7-BDD7-01FEAF88F448}" type="presOf" srcId="{80AE1CD3-B7E5-461E-86D2-BC2E9D44ECCC}" destId="{445AC2E9-34EA-4369-AA60-3A80AF3B6105}" srcOrd="0" destOrd="6" presId="urn:microsoft.com/office/officeart/2005/8/layout/hList1"/>
    <dgm:cxn modelId="{0F5E6EF9-EA04-41EC-92C4-C2383A6237E6}" type="presOf" srcId="{EABAF5F0-8FCB-4D52-8337-3205D0694745}" destId="{445AC2E9-34EA-4369-AA60-3A80AF3B6105}" srcOrd="0" destOrd="0" presId="urn:microsoft.com/office/officeart/2005/8/layout/hList1"/>
    <dgm:cxn modelId="{64A8F4F9-840C-4F65-B170-9C4B3245F7D1}" type="presOf" srcId="{871446F1-F58B-4B37-9BF2-38CFB6355E31}" destId="{2944A7C1-3712-4EDD-ADD9-E495BB21E56F}" srcOrd="0" destOrd="1" presId="urn:microsoft.com/office/officeart/2005/8/layout/hList1"/>
    <dgm:cxn modelId="{B24026FC-83B3-483A-A75C-7BD086E4F77D}" type="presOf" srcId="{668F79E5-8A90-466B-925E-FAF676A0C317}" destId="{445AC2E9-34EA-4369-AA60-3A80AF3B6105}" srcOrd="0" destOrd="8" presId="urn:microsoft.com/office/officeart/2005/8/layout/hList1"/>
    <dgm:cxn modelId="{C6506CFF-A2E7-40B4-B6D3-284FD2BCAFBC}" type="presOf" srcId="{55A75FDC-9778-463E-AE02-D007B1D7A240}" destId="{445AC2E9-34EA-4369-AA60-3A80AF3B6105}" srcOrd="0" destOrd="3" presId="urn:microsoft.com/office/officeart/2005/8/layout/hList1"/>
    <dgm:cxn modelId="{95A58272-1600-495A-B886-922167055653}" type="presParOf" srcId="{4AE3477D-3EFD-48DE-8E40-9BB3F46A5F7B}" destId="{A6F64D38-42EE-4D11-A4E3-FDEE2C1EC0E4}" srcOrd="0" destOrd="0" presId="urn:microsoft.com/office/officeart/2005/8/layout/hList1"/>
    <dgm:cxn modelId="{B593B16E-BF19-4FC5-91E8-09401D6FAE32}" type="presParOf" srcId="{A6F64D38-42EE-4D11-A4E3-FDEE2C1EC0E4}" destId="{EDBA3B47-0FAB-4F0D-AC31-6D5C0A7E7DD5}" srcOrd="0" destOrd="0" presId="urn:microsoft.com/office/officeart/2005/8/layout/hList1"/>
    <dgm:cxn modelId="{5C0BE048-66A1-4635-97FF-0460CFB6A454}" type="presParOf" srcId="{A6F64D38-42EE-4D11-A4E3-FDEE2C1EC0E4}" destId="{D39E1DA1-9A66-45F5-92F2-17514C0C7C6A}" srcOrd="1" destOrd="0" presId="urn:microsoft.com/office/officeart/2005/8/layout/hList1"/>
    <dgm:cxn modelId="{B7B977FE-38C0-4050-A528-968E60BD725F}" type="presParOf" srcId="{4AE3477D-3EFD-48DE-8E40-9BB3F46A5F7B}" destId="{4953B8BA-4888-4BF9-ABA3-8B0381103B8E}" srcOrd="1" destOrd="0" presId="urn:microsoft.com/office/officeart/2005/8/layout/hList1"/>
    <dgm:cxn modelId="{93E981CD-F377-4C94-9760-24E7071FF2AB}" type="presParOf" srcId="{4AE3477D-3EFD-48DE-8E40-9BB3F46A5F7B}" destId="{27F584FD-E6FA-42E4-8187-4111C9FD54A7}" srcOrd="2" destOrd="0" presId="urn:microsoft.com/office/officeart/2005/8/layout/hList1"/>
    <dgm:cxn modelId="{C38EA1C6-C3BF-4A11-A95A-7F1EAD7C3620}" type="presParOf" srcId="{27F584FD-E6FA-42E4-8187-4111C9FD54A7}" destId="{785929A9-CFD6-48D8-A9F0-1D1D1234E358}" srcOrd="0" destOrd="0" presId="urn:microsoft.com/office/officeart/2005/8/layout/hList1"/>
    <dgm:cxn modelId="{F0C3174A-F2C4-4D5B-A2D7-10A5842EAAFF}" type="presParOf" srcId="{27F584FD-E6FA-42E4-8187-4111C9FD54A7}" destId="{2944A7C1-3712-4EDD-ADD9-E495BB21E56F}" srcOrd="1" destOrd="0" presId="urn:microsoft.com/office/officeart/2005/8/layout/hList1"/>
    <dgm:cxn modelId="{79E1C9AA-9A7A-4056-BE48-EDD55FC22318}" type="presParOf" srcId="{4AE3477D-3EFD-48DE-8E40-9BB3F46A5F7B}" destId="{B9DB05E8-2258-4F2B-BDCF-2D3F6B769680}" srcOrd="3" destOrd="0" presId="urn:microsoft.com/office/officeart/2005/8/layout/hList1"/>
    <dgm:cxn modelId="{9E127CC5-8D0F-4D8C-B46D-2CD8E7A23CAA}" type="presParOf" srcId="{4AE3477D-3EFD-48DE-8E40-9BB3F46A5F7B}" destId="{A484B73F-7F63-443F-A474-D7F0C7877A5F}" srcOrd="4" destOrd="0" presId="urn:microsoft.com/office/officeart/2005/8/layout/hList1"/>
    <dgm:cxn modelId="{18CC2B52-F8F9-4047-9012-A33834C15E63}" type="presParOf" srcId="{A484B73F-7F63-443F-A474-D7F0C7877A5F}" destId="{866692C0-7181-4C64-AAA9-CF086D543E04}" srcOrd="0" destOrd="0" presId="urn:microsoft.com/office/officeart/2005/8/layout/hList1"/>
    <dgm:cxn modelId="{1EA286D4-A8FB-4C4D-BEC2-2692B5D1EC27}" type="presParOf" srcId="{A484B73F-7F63-443F-A474-D7F0C7877A5F}" destId="{445AC2E9-34EA-4369-AA60-3A80AF3B61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33FE74AF-E0FB-430A-8B89-A827BD3E2D19}">
      <dgm:prSet phldrT="[Text]"/>
      <dgm:spPr/>
      <dgm:t>
        <a:bodyPr/>
        <a:lstStyle/>
        <a:p>
          <a:r>
            <a:rPr lang="de-DE" dirty="0"/>
            <a:t>Reverse Proxy</a:t>
          </a:r>
        </a:p>
      </dgm:t>
    </dgm:pt>
    <dgm:pt modelId="{B4D1DCFC-79BA-4A43-BE2B-532B35B8CA28}" type="parTrans" cxnId="{AE3F2490-EEB6-4EC2-8227-98605B4C43E9}">
      <dgm:prSet/>
      <dgm:spPr/>
      <dgm:t>
        <a:bodyPr/>
        <a:lstStyle/>
        <a:p>
          <a:endParaRPr lang="de-DE"/>
        </a:p>
      </dgm:t>
    </dgm:pt>
    <dgm:pt modelId="{B0DD018B-495D-4CA5-A772-418100C9F173}" type="sibTrans" cxnId="{AE3F2490-EEB6-4EC2-8227-98605B4C43E9}">
      <dgm:prSet/>
      <dgm:spPr/>
      <dgm:t>
        <a:bodyPr/>
        <a:lstStyle/>
        <a:p>
          <a:endParaRPr lang="de-DE"/>
        </a:p>
      </dgm:t>
    </dgm:pt>
    <dgm:pt modelId="{9A88D4DE-731E-4964-9979-E62500F41410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44E96E90-AC2B-45D4-B11C-BCCC071C745D}" type="parTrans" cxnId="{B91B2D6A-85F1-4EDD-B304-43A773C7A3F9}">
      <dgm:prSet/>
      <dgm:spPr/>
      <dgm:t>
        <a:bodyPr/>
        <a:lstStyle/>
        <a:p>
          <a:endParaRPr lang="de-DE"/>
        </a:p>
      </dgm:t>
    </dgm:pt>
    <dgm:pt modelId="{6280E65A-1B37-4B64-BBF0-9B4CEF99F4DC}" type="sibTrans" cxnId="{B91B2D6A-85F1-4EDD-B304-43A773C7A3F9}">
      <dgm:prSet/>
      <dgm:spPr/>
      <dgm:t>
        <a:bodyPr/>
        <a:lstStyle/>
        <a:p>
          <a:endParaRPr lang="de-DE"/>
        </a:p>
      </dgm:t>
    </dgm:pt>
    <dgm:pt modelId="{773523B8-3765-4B94-9596-C7297AF9EE37}">
      <dgm:prSet phldrT="[Text]"/>
      <dgm:spPr/>
      <dgm:t>
        <a:bodyPr/>
        <a:lstStyle/>
        <a:p>
          <a:r>
            <a:rPr lang="de-DE" dirty="0" err="1"/>
            <a:t>docker</a:t>
          </a:r>
          <a:r>
            <a:rPr lang="de-DE" dirty="0"/>
            <a:t>-gen</a:t>
          </a:r>
        </a:p>
      </dgm:t>
    </dgm:pt>
    <dgm:pt modelId="{9DEF695C-37D3-4FE2-9A52-DD283C8D575A}" type="parTrans" cxnId="{80C1E8C7-12CE-413D-9D0B-17818A146691}">
      <dgm:prSet/>
      <dgm:spPr/>
      <dgm:t>
        <a:bodyPr/>
        <a:lstStyle/>
        <a:p>
          <a:endParaRPr lang="de-DE"/>
        </a:p>
      </dgm:t>
    </dgm:pt>
    <dgm:pt modelId="{939FF469-28C0-4BA5-BE61-4B9C638C74D6}" type="sibTrans" cxnId="{80C1E8C7-12CE-413D-9D0B-17818A146691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4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4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4">
        <dgm:presLayoutVars>
          <dgm:bulletEnabled val="1"/>
        </dgm:presLayoutVars>
      </dgm:prSet>
      <dgm:spPr/>
    </dgm:pt>
    <dgm:pt modelId="{21BDC570-639C-48FC-80E9-B2BF8D119605}" type="pres">
      <dgm:prSet presAssocID="{9888CD1B-74F9-4FEE-8561-0E98B8A35756}" presName="space" presStyleCnt="0"/>
      <dgm:spPr/>
    </dgm:pt>
    <dgm:pt modelId="{C851AA02-B041-454A-BED5-49EA4347AEC5}" type="pres">
      <dgm:prSet presAssocID="{33FE74AF-E0FB-430A-8B89-A827BD3E2D19}" presName="composite" presStyleCnt="0"/>
      <dgm:spPr/>
    </dgm:pt>
    <dgm:pt modelId="{96428998-FF9E-407D-A133-3B4D2C4A24B6}" type="pres">
      <dgm:prSet presAssocID="{33FE74AF-E0FB-430A-8B89-A827BD3E2D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23E0A9-B1BD-4F80-8135-7C2AE4DD476A}" type="pres">
      <dgm:prSet presAssocID="{33FE74AF-E0FB-430A-8B89-A827BD3E2D1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804A9B11-758A-4301-89E9-6A977C762AD0}" type="presOf" srcId="{773523B8-3765-4B94-9596-C7297AF9EE37}" destId="{7D23E0A9-B1BD-4F80-8135-7C2AE4DD476A}" srcOrd="0" destOrd="1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B91B2D6A-85F1-4EDD-B304-43A773C7A3F9}" srcId="{33FE74AF-E0FB-430A-8B89-A827BD3E2D19}" destId="{9A88D4DE-731E-4964-9979-E62500F41410}" srcOrd="0" destOrd="0" parTransId="{44E96E90-AC2B-45D4-B11C-BCCC071C745D}" sibTransId="{6280E65A-1B37-4B64-BBF0-9B4CEF99F4DC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4F260358-9BF3-49F3-8B9C-3C0D86D715BC}" type="presOf" srcId="{9A88D4DE-731E-4964-9979-E62500F41410}" destId="{7D23E0A9-B1BD-4F80-8135-7C2AE4DD476A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BF48258D-663B-4EB0-9CB7-3CC6B909D5D1}" type="presOf" srcId="{33FE74AF-E0FB-430A-8B89-A827BD3E2D19}" destId="{96428998-FF9E-407D-A133-3B4D2C4A24B6}" srcOrd="0" destOrd="0" presId="urn:microsoft.com/office/officeart/2005/8/layout/hList1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AE3F2490-EEB6-4EC2-8227-98605B4C43E9}" srcId="{9D2393E2-9EBD-484B-9E73-B021459516EC}" destId="{33FE74AF-E0FB-430A-8B89-A827BD3E2D19}" srcOrd="3" destOrd="0" parTransId="{B4D1DCFC-79BA-4A43-BE2B-532B35B8CA28}" sibTransId="{B0DD018B-495D-4CA5-A772-418100C9F173}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0C1E8C7-12CE-413D-9D0B-17818A146691}" srcId="{33FE74AF-E0FB-430A-8B89-A827BD3E2D19}" destId="{773523B8-3765-4B94-9596-C7297AF9EE37}" srcOrd="1" destOrd="0" parTransId="{9DEF695C-37D3-4FE2-9A52-DD283C8D575A}" sibTransId="{939FF469-28C0-4BA5-BE61-4B9C638C74D6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  <dgm:cxn modelId="{951A2041-5B80-421D-BC7D-A0D75ED300F6}" type="presParOf" srcId="{8B45CFB9-F21E-4838-817C-611324E270FD}" destId="{21BDC570-639C-48FC-80E9-B2BF8D119605}" srcOrd="5" destOrd="0" presId="urn:microsoft.com/office/officeart/2005/8/layout/hList1"/>
    <dgm:cxn modelId="{0191CFE4-3F0A-4F91-82F9-71A3474E24E1}" type="presParOf" srcId="{8B45CFB9-F21E-4838-817C-611324E270FD}" destId="{C851AA02-B041-454A-BED5-49EA4347AEC5}" srcOrd="6" destOrd="0" presId="urn:microsoft.com/office/officeart/2005/8/layout/hList1"/>
    <dgm:cxn modelId="{F6498A39-C6CC-49C9-85CC-3A6D7A4E5D76}" type="presParOf" srcId="{C851AA02-B041-454A-BED5-49EA4347AEC5}" destId="{96428998-FF9E-407D-A133-3B4D2C4A24B6}" srcOrd="0" destOrd="0" presId="urn:microsoft.com/office/officeart/2005/8/layout/hList1"/>
    <dgm:cxn modelId="{150626BA-77A2-452C-AA84-8DAEEE764C3E}" type="presParOf" srcId="{C851AA02-B041-454A-BED5-49EA4347AEC5}" destId="{7D23E0A9-B1BD-4F80-8135-7C2AE4DD4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D7DA56-7F24-4002-BCE2-5396EAB9DA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BCBB76-4F22-4E5D-A7DE-74211AF5258D}">
      <dgm:prSet phldrT="[Text]"/>
      <dgm:spPr/>
      <dgm:t>
        <a:bodyPr/>
        <a:lstStyle/>
        <a:p>
          <a:r>
            <a:rPr lang="de-DE" dirty="0" err="1"/>
            <a:t>Let‘s</a:t>
          </a:r>
          <a:r>
            <a:rPr lang="de-DE" dirty="0"/>
            <a:t> </a:t>
          </a:r>
          <a:r>
            <a:rPr lang="de-DE" dirty="0" err="1"/>
            <a:t>Encrypt</a:t>
          </a:r>
          <a:endParaRPr lang="de-DE" dirty="0"/>
        </a:p>
      </dgm:t>
    </dgm:pt>
    <dgm:pt modelId="{989BEF81-13CC-4ED3-AED4-54C6C95AB59A}" type="parTrans" cxnId="{9F98071A-06B8-4801-8D95-ADA7781DD6C0}">
      <dgm:prSet/>
      <dgm:spPr/>
      <dgm:t>
        <a:bodyPr/>
        <a:lstStyle/>
        <a:p>
          <a:endParaRPr lang="de-DE"/>
        </a:p>
      </dgm:t>
    </dgm:pt>
    <dgm:pt modelId="{C7EFFCE1-1DA1-4FCE-AC13-91C30401F526}" type="sibTrans" cxnId="{9F98071A-06B8-4801-8D95-ADA7781DD6C0}">
      <dgm:prSet/>
      <dgm:spPr/>
      <dgm:t>
        <a:bodyPr/>
        <a:lstStyle/>
        <a:p>
          <a:endParaRPr lang="de-DE"/>
        </a:p>
      </dgm:t>
    </dgm:pt>
    <dgm:pt modelId="{D9441258-ACC4-4B15-9737-0E082A1C4B48}">
      <dgm:prSet phldrT="[Text]"/>
      <dgm:spPr/>
      <dgm:t>
        <a:bodyPr/>
        <a:lstStyle/>
        <a:p>
          <a:r>
            <a:rPr lang="de-DE" b="0" i="0" dirty="0" err="1"/>
            <a:t>letsencrypt</a:t>
          </a:r>
          <a:r>
            <a:rPr lang="de-DE" b="0" i="0" dirty="0"/>
            <a:t>-</a:t>
          </a:r>
          <a:r>
            <a:rPr lang="de-DE" b="0" i="0" dirty="0" err="1"/>
            <a:t>nginx</a:t>
          </a:r>
          <a:r>
            <a:rPr lang="de-DE" b="0" i="0" dirty="0"/>
            <a:t>-proxy-</a:t>
          </a:r>
          <a:r>
            <a:rPr lang="de-DE" b="0" i="0" dirty="0" err="1"/>
            <a:t>companion</a:t>
          </a:r>
          <a:endParaRPr lang="de-DE" b="0" dirty="0"/>
        </a:p>
      </dgm:t>
    </dgm:pt>
    <dgm:pt modelId="{10AD393C-EF7A-4A77-B48D-088C3999FD68}" type="parTrans" cxnId="{AE4F4AAD-8915-488B-BE47-7A0359169CC1}">
      <dgm:prSet/>
      <dgm:spPr/>
      <dgm:t>
        <a:bodyPr/>
        <a:lstStyle/>
        <a:p>
          <a:endParaRPr lang="de-DE"/>
        </a:p>
      </dgm:t>
    </dgm:pt>
    <dgm:pt modelId="{AA7466D5-E0DD-4E80-B90C-5083BE9E3C2A}" type="sibTrans" cxnId="{AE4F4AAD-8915-488B-BE47-7A0359169CC1}">
      <dgm:prSet/>
      <dgm:spPr/>
      <dgm:t>
        <a:bodyPr/>
        <a:lstStyle/>
        <a:p>
          <a:endParaRPr lang="de-DE"/>
        </a:p>
      </dgm:t>
    </dgm:pt>
    <dgm:pt modelId="{89F11CC2-3C84-4C7D-89A3-A82DE8984201}" type="pres">
      <dgm:prSet presAssocID="{67D7DA56-7F24-4002-BCE2-5396EAB9DA8D}" presName="Name0" presStyleCnt="0">
        <dgm:presLayoutVars>
          <dgm:dir/>
          <dgm:animLvl val="lvl"/>
          <dgm:resizeHandles val="exact"/>
        </dgm:presLayoutVars>
      </dgm:prSet>
      <dgm:spPr/>
    </dgm:pt>
    <dgm:pt modelId="{16D50183-4048-48FD-B544-7021FCC1046B}" type="pres">
      <dgm:prSet presAssocID="{E6BCBB76-4F22-4E5D-A7DE-74211AF5258D}" presName="composite" presStyleCnt="0"/>
      <dgm:spPr/>
    </dgm:pt>
    <dgm:pt modelId="{7CC399F7-0DF4-48C8-A976-ABB10DFE5BA9}" type="pres">
      <dgm:prSet presAssocID="{E6BCBB76-4F22-4E5D-A7DE-74211AF525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76905ED-5EDE-473D-A83A-344D82ED2F6B}" type="pres">
      <dgm:prSet presAssocID="{E6BCBB76-4F22-4E5D-A7DE-74211AF525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937A311-E3FE-43DA-9611-198CD99B2D88}" type="presOf" srcId="{D9441258-ACC4-4B15-9737-0E082A1C4B48}" destId="{976905ED-5EDE-473D-A83A-344D82ED2F6B}" srcOrd="0" destOrd="0" presId="urn:microsoft.com/office/officeart/2005/8/layout/hList1"/>
    <dgm:cxn modelId="{9F98071A-06B8-4801-8D95-ADA7781DD6C0}" srcId="{67D7DA56-7F24-4002-BCE2-5396EAB9DA8D}" destId="{E6BCBB76-4F22-4E5D-A7DE-74211AF5258D}" srcOrd="0" destOrd="0" parTransId="{989BEF81-13CC-4ED3-AED4-54C6C95AB59A}" sibTransId="{C7EFFCE1-1DA1-4FCE-AC13-91C30401F526}"/>
    <dgm:cxn modelId="{A66E1D3B-E75F-4D6C-B0FB-7FCBD791E094}" type="presOf" srcId="{67D7DA56-7F24-4002-BCE2-5396EAB9DA8D}" destId="{89F11CC2-3C84-4C7D-89A3-A82DE8984201}" srcOrd="0" destOrd="0" presId="urn:microsoft.com/office/officeart/2005/8/layout/hList1"/>
    <dgm:cxn modelId="{AE4F4AAD-8915-488B-BE47-7A0359169CC1}" srcId="{E6BCBB76-4F22-4E5D-A7DE-74211AF5258D}" destId="{D9441258-ACC4-4B15-9737-0E082A1C4B48}" srcOrd="0" destOrd="0" parTransId="{10AD393C-EF7A-4A77-B48D-088C3999FD68}" sibTransId="{AA7466D5-E0DD-4E80-B90C-5083BE9E3C2A}"/>
    <dgm:cxn modelId="{2D1C5CFB-1A3F-4179-AC65-7FC05B8E7AB3}" type="presOf" srcId="{E6BCBB76-4F22-4E5D-A7DE-74211AF5258D}" destId="{7CC399F7-0DF4-48C8-A976-ABB10DFE5BA9}" srcOrd="0" destOrd="0" presId="urn:microsoft.com/office/officeart/2005/8/layout/hList1"/>
    <dgm:cxn modelId="{A3595A0C-A628-49AC-9EF8-BF13E23B0107}" type="presParOf" srcId="{89F11CC2-3C84-4C7D-89A3-A82DE8984201}" destId="{16D50183-4048-48FD-B544-7021FCC1046B}" srcOrd="0" destOrd="0" presId="urn:microsoft.com/office/officeart/2005/8/layout/hList1"/>
    <dgm:cxn modelId="{C2054067-EC07-4BCF-AC09-3B8FCF0C3087}" type="presParOf" srcId="{16D50183-4048-48FD-B544-7021FCC1046B}" destId="{7CC399F7-0DF4-48C8-A976-ABB10DFE5BA9}" srcOrd="0" destOrd="0" presId="urn:microsoft.com/office/officeart/2005/8/layout/hList1"/>
    <dgm:cxn modelId="{776C3BE1-D0A9-40EB-8058-0CF32D9A4595}" type="presParOf" srcId="{16D50183-4048-48FD-B544-7021FCC1046B}" destId="{976905ED-5EDE-473D-A83A-344D82ED2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33FE74AF-E0FB-430A-8B89-A827BD3E2D19}">
      <dgm:prSet phldrT="[Text]"/>
      <dgm:spPr/>
      <dgm:t>
        <a:bodyPr/>
        <a:lstStyle/>
        <a:p>
          <a:r>
            <a:rPr lang="de-DE" dirty="0"/>
            <a:t>Reverse Proxy</a:t>
          </a:r>
        </a:p>
      </dgm:t>
    </dgm:pt>
    <dgm:pt modelId="{B4D1DCFC-79BA-4A43-BE2B-532B35B8CA28}" type="parTrans" cxnId="{AE3F2490-EEB6-4EC2-8227-98605B4C43E9}">
      <dgm:prSet/>
      <dgm:spPr/>
      <dgm:t>
        <a:bodyPr/>
        <a:lstStyle/>
        <a:p>
          <a:endParaRPr lang="de-DE"/>
        </a:p>
      </dgm:t>
    </dgm:pt>
    <dgm:pt modelId="{B0DD018B-495D-4CA5-A772-418100C9F173}" type="sibTrans" cxnId="{AE3F2490-EEB6-4EC2-8227-98605B4C43E9}">
      <dgm:prSet/>
      <dgm:spPr/>
      <dgm:t>
        <a:bodyPr/>
        <a:lstStyle/>
        <a:p>
          <a:endParaRPr lang="de-DE"/>
        </a:p>
      </dgm:t>
    </dgm:pt>
    <dgm:pt modelId="{9A88D4DE-731E-4964-9979-E62500F41410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44E96E90-AC2B-45D4-B11C-BCCC071C745D}" type="parTrans" cxnId="{B91B2D6A-85F1-4EDD-B304-43A773C7A3F9}">
      <dgm:prSet/>
      <dgm:spPr/>
      <dgm:t>
        <a:bodyPr/>
        <a:lstStyle/>
        <a:p>
          <a:endParaRPr lang="de-DE"/>
        </a:p>
      </dgm:t>
    </dgm:pt>
    <dgm:pt modelId="{6280E65A-1B37-4B64-BBF0-9B4CEF99F4DC}" type="sibTrans" cxnId="{B91B2D6A-85F1-4EDD-B304-43A773C7A3F9}">
      <dgm:prSet/>
      <dgm:spPr/>
      <dgm:t>
        <a:bodyPr/>
        <a:lstStyle/>
        <a:p>
          <a:endParaRPr lang="de-DE"/>
        </a:p>
      </dgm:t>
    </dgm:pt>
    <dgm:pt modelId="{773523B8-3765-4B94-9596-C7297AF9EE37}">
      <dgm:prSet phldrT="[Text]"/>
      <dgm:spPr/>
      <dgm:t>
        <a:bodyPr/>
        <a:lstStyle/>
        <a:p>
          <a:r>
            <a:rPr lang="de-DE" dirty="0" err="1"/>
            <a:t>docker</a:t>
          </a:r>
          <a:r>
            <a:rPr lang="de-DE" dirty="0"/>
            <a:t>-gen</a:t>
          </a:r>
        </a:p>
      </dgm:t>
    </dgm:pt>
    <dgm:pt modelId="{9DEF695C-37D3-4FE2-9A52-DD283C8D575A}" type="parTrans" cxnId="{80C1E8C7-12CE-413D-9D0B-17818A146691}">
      <dgm:prSet/>
      <dgm:spPr/>
      <dgm:t>
        <a:bodyPr/>
        <a:lstStyle/>
        <a:p>
          <a:endParaRPr lang="de-DE"/>
        </a:p>
      </dgm:t>
    </dgm:pt>
    <dgm:pt modelId="{939FF469-28C0-4BA5-BE61-4B9C638C74D6}" type="sibTrans" cxnId="{80C1E8C7-12CE-413D-9D0B-17818A146691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4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4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4">
        <dgm:presLayoutVars>
          <dgm:bulletEnabled val="1"/>
        </dgm:presLayoutVars>
      </dgm:prSet>
      <dgm:spPr/>
    </dgm:pt>
    <dgm:pt modelId="{21BDC570-639C-48FC-80E9-B2BF8D119605}" type="pres">
      <dgm:prSet presAssocID="{9888CD1B-74F9-4FEE-8561-0E98B8A35756}" presName="space" presStyleCnt="0"/>
      <dgm:spPr/>
    </dgm:pt>
    <dgm:pt modelId="{C851AA02-B041-454A-BED5-49EA4347AEC5}" type="pres">
      <dgm:prSet presAssocID="{33FE74AF-E0FB-430A-8B89-A827BD3E2D19}" presName="composite" presStyleCnt="0"/>
      <dgm:spPr/>
    </dgm:pt>
    <dgm:pt modelId="{96428998-FF9E-407D-A133-3B4D2C4A24B6}" type="pres">
      <dgm:prSet presAssocID="{33FE74AF-E0FB-430A-8B89-A827BD3E2D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23E0A9-B1BD-4F80-8135-7C2AE4DD476A}" type="pres">
      <dgm:prSet presAssocID="{33FE74AF-E0FB-430A-8B89-A827BD3E2D1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804A9B11-758A-4301-89E9-6A977C762AD0}" type="presOf" srcId="{773523B8-3765-4B94-9596-C7297AF9EE37}" destId="{7D23E0A9-B1BD-4F80-8135-7C2AE4DD476A}" srcOrd="0" destOrd="1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B91B2D6A-85F1-4EDD-B304-43A773C7A3F9}" srcId="{33FE74AF-E0FB-430A-8B89-A827BD3E2D19}" destId="{9A88D4DE-731E-4964-9979-E62500F41410}" srcOrd="0" destOrd="0" parTransId="{44E96E90-AC2B-45D4-B11C-BCCC071C745D}" sibTransId="{6280E65A-1B37-4B64-BBF0-9B4CEF99F4DC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4F260358-9BF3-49F3-8B9C-3C0D86D715BC}" type="presOf" srcId="{9A88D4DE-731E-4964-9979-E62500F41410}" destId="{7D23E0A9-B1BD-4F80-8135-7C2AE4DD476A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BF48258D-663B-4EB0-9CB7-3CC6B909D5D1}" type="presOf" srcId="{33FE74AF-E0FB-430A-8B89-A827BD3E2D19}" destId="{96428998-FF9E-407D-A133-3B4D2C4A24B6}" srcOrd="0" destOrd="0" presId="urn:microsoft.com/office/officeart/2005/8/layout/hList1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AE3F2490-EEB6-4EC2-8227-98605B4C43E9}" srcId="{9D2393E2-9EBD-484B-9E73-B021459516EC}" destId="{33FE74AF-E0FB-430A-8B89-A827BD3E2D19}" srcOrd="3" destOrd="0" parTransId="{B4D1DCFC-79BA-4A43-BE2B-532B35B8CA28}" sibTransId="{B0DD018B-495D-4CA5-A772-418100C9F173}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0C1E8C7-12CE-413D-9D0B-17818A146691}" srcId="{33FE74AF-E0FB-430A-8B89-A827BD3E2D19}" destId="{773523B8-3765-4B94-9596-C7297AF9EE37}" srcOrd="1" destOrd="0" parTransId="{9DEF695C-37D3-4FE2-9A52-DD283C8D575A}" sibTransId="{939FF469-28C0-4BA5-BE61-4B9C638C74D6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  <dgm:cxn modelId="{951A2041-5B80-421D-BC7D-A0D75ED300F6}" type="presParOf" srcId="{8B45CFB9-F21E-4838-817C-611324E270FD}" destId="{21BDC570-639C-48FC-80E9-B2BF8D119605}" srcOrd="5" destOrd="0" presId="urn:microsoft.com/office/officeart/2005/8/layout/hList1"/>
    <dgm:cxn modelId="{0191CFE4-3F0A-4F91-82F9-71A3474E24E1}" type="presParOf" srcId="{8B45CFB9-F21E-4838-817C-611324E270FD}" destId="{C851AA02-B041-454A-BED5-49EA4347AEC5}" srcOrd="6" destOrd="0" presId="urn:microsoft.com/office/officeart/2005/8/layout/hList1"/>
    <dgm:cxn modelId="{F6498A39-C6CC-49C9-85CC-3A6D7A4E5D76}" type="presParOf" srcId="{C851AA02-B041-454A-BED5-49EA4347AEC5}" destId="{96428998-FF9E-407D-A133-3B4D2C4A24B6}" srcOrd="0" destOrd="0" presId="urn:microsoft.com/office/officeart/2005/8/layout/hList1"/>
    <dgm:cxn modelId="{150626BA-77A2-452C-AA84-8DAEEE764C3E}" type="presParOf" srcId="{C851AA02-B041-454A-BED5-49EA4347AEC5}" destId="{7D23E0A9-B1BD-4F80-8135-7C2AE4DD4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D7DA56-7F24-4002-BCE2-5396EAB9DA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BCBB76-4F22-4E5D-A7DE-74211AF5258D}">
      <dgm:prSet phldrT="[Text]"/>
      <dgm:spPr/>
      <dgm:t>
        <a:bodyPr/>
        <a:lstStyle/>
        <a:p>
          <a:r>
            <a:rPr lang="de-DE" dirty="0" err="1"/>
            <a:t>Let‘s</a:t>
          </a:r>
          <a:r>
            <a:rPr lang="de-DE" dirty="0"/>
            <a:t> </a:t>
          </a:r>
          <a:r>
            <a:rPr lang="de-DE" dirty="0" err="1"/>
            <a:t>Encrypt</a:t>
          </a:r>
          <a:endParaRPr lang="de-DE" dirty="0"/>
        </a:p>
      </dgm:t>
    </dgm:pt>
    <dgm:pt modelId="{989BEF81-13CC-4ED3-AED4-54C6C95AB59A}" type="parTrans" cxnId="{9F98071A-06B8-4801-8D95-ADA7781DD6C0}">
      <dgm:prSet/>
      <dgm:spPr/>
      <dgm:t>
        <a:bodyPr/>
        <a:lstStyle/>
        <a:p>
          <a:endParaRPr lang="de-DE"/>
        </a:p>
      </dgm:t>
    </dgm:pt>
    <dgm:pt modelId="{C7EFFCE1-1DA1-4FCE-AC13-91C30401F526}" type="sibTrans" cxnId="{9F98071A-06B8-4801-8D95-ADA7781DD6C0}">
      <dgm:prSet/>
      <dgm:spPr/>
      <dgm:t>
        <a:bodyPr/>
        <a:lstStyle/>
        <a:p>
          <a:endParaRPr lang="de-DE"/>
        </a:p>
      </dgm:t>
    </dgm:pt>
    <dgm:pt modelId="{D9441258-ACC4-4B15-9737-0E082A1C4B48}">
      <dgm:prSet phldrT="[Text]"/>
      <dgm:spPr/>
      <dgm:t>
        <a:bodyPr/>
        <a:lstStyle/>
        <a:p>
          <a:r>
            <a:rPr lang="de-DE" b="0" i="0" dirty="0" err="1"/>
            <a:t>letsencrypt</a:t>
          </a:r>
          <a:r>
            <a:rPr lang="de-DE" b="0" i="0" dirty="0"/>
            <a:t>-</a:t>
          </a:r>
          <a:r>
            <a:rPr lang="de-DE" b="0" i="0" dirty="0" err="1"/>
            <a:t>nginx</a:t>
          </a:r>
          <a:r>
            <a:rPr lang="de-DE" b="0" i="0" dirty="0"/>
            <a:t>-proxy-</a:t>
          </a:r>
          <a:r>
            <a:rPr lang="de-DE" b="0" i="0" dirty="0" err="1"/>
            <a:t>companion</a:t>
          </a:r>
          <a:endParaRPr lang="de-DE" b="0" dirty="0"/>
        </a:p>
      </dgm:t>
    </dgm:pt>
    <dgm:pt modelId="{10AD393C-EF7A-4A77-B48D-088C3999FD68}" type="parTrans" cxnId="{AE4F4AAD-8915-488B-BE47-7A0359169CC1}">
      <dgm:prSet/>
      <dgm:spPr/>
      <dgm:t>
        <a:bodyPr/>
        <a:lstStyle/>
        <a:p>
          <a:endParaRPr lang="de-DE"/>
        </a:p>
      </dgm:t>
    </dgm:pt>
    <dgm:pt modelId="{AA7466D5-E0DD-4E80-B90C-5083BE9E3C2A}" type="sibTrans" cxnId="{AE4F4AAD-8915-488B-BE47-7A0359169CC1}">
      <dgm:prSet/>
      <dgm:spPr/>
      <dgm:t>
        <a:bodyPr/>
        <a:lstStyle/>
        <a:p>
          <a:endParaRPr lang="de-DE"/>
        </a:p>
      </dgm:t>
    </dgm:pt>
    <dgm:pt modelId="{89F11CC2-3C84-4C7D-89A3-A82DE8984201}" type="pres">
      <dgm:prSet presAssocID="{67D7DA56-7F24-4002-BCE2-5396EAB9DA8D}" presName="Name0" presStyleCnt="0">
        <dgm:presLayoutVars>
          <dgm:dir/>
          <dgm:animLvl val="lvl"/>
          <dgm:resizeHandles val="exact"/>
        </dgm:presLayoutVars>
      </dgm:prSet>
      <dgm:spPr/>
    </dgm:pt>
    <dgm:pt modelId="{16D50183-4048-48FD-B544-7021FCC1046B}" type="pres">
      <dgm:prSet presAssocID="{E6BCBB76-4F22-4E5D-A7DE-74211AF5258D}" presName="composite" presStyleCnt="0"/>
      <dgm:spPr/>
    </dgm:pt>
    <dgm:pt modelId="{7CC399F7-0DF4-48C8-A976-ABB10DFE5BA9}" type="pres">
      <dgm:prSet presAssocID="{E6BCBB76-4F22-4E5D-A7DE-74211AF525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76905ED-5EDE-473D-A83A-344D82ED2F6B}" type="pres">
      <dgm:prSet presAssocID="{E6BCBB76-4F22-4E5D-A7DE-74211AF525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937A311-E3FE-43DA-9611-198CD99B2D88}" type="presOf" srcId="{D9441258-ACC4-4B15-9737-0E082A1C4B48}" destId="{976905ED-5EDE-473D-A83A-344D82ED2F6B}" srcOrd="0" destOrd="0" presId="urn:microsoft.com/office/officeart/2005/8/layout/hList1"/>
    <dgm:cxn modelId="{9F98071A-06B8-4801-8D95-ADA7781DD6C0}" srcId="{67D7DA56-7F24-4002-BCE2-5396EAB9DA8D}" destId="{E6BCBB76-4F22-4E5D-A7DE-74211AF5258D}" srcOrd="0" destOrd="0" parTransId="{989BEF81-13CC-4ED3-AED4-54C6C95AB59A}" sibTransId="{C7EFFCE1-1DA1-4FCE-AC13-91C30401F526}"/>
    <dgm:cxn modelId="{A66E1D3B-E75F-4D6C-B0FB-7FCBD791E094}" type="presOf" srcId="{67D7DA56-7F24-4002-BCE2-5396EAB9DA8D}" destId="{89F11CC2-3C84-4C7D-89A3-A82DE8984201}" srcOrd="0" destOrd="0" presId="urn:microsoft.com/office/officeart/2005/8/layout/hList1"/>
    <dgm:cxn modelId="{AE4F4AAD-8915-488B-BE47-7A0359169CC1}" srcId="{E6BCBB76-4F22-4E5D-A7DE-74211AF5258D}" destId="{D9441258-ACC4-4B15-9737-0E082A1C4B48}" srcOrd="0" destOrd="0" parTransId="{10AD393C-EF7A-4A77-B48D-088C3999FD68}" sibTransId="{AA7466D5-E0DD-4E80-B90C-5083BE9E3C2A}"/>
    <dgm:cxn modelId="{2D1C5CFB-1A3F-4179-AC65-7FC05B8E7AB3}" type="presOf" srcId="{E6BCBB76-4F22-4E5D-A7DE-74211AF5258D}" destId="{7CC399F7-0DF4-48C8-A976-ABB10DFE5BA9}" srcOrd="0" destOrd="0" presId="urn:microsoft.com/office/officeart/2005/8/layout/hList1"/>
    <dgm:cxn modelId="{A3595A0C-A628-49AC-9EF8-BF13E23B0107}" type="presParOf" srcId="{89F11CC2-3C84-4C7D-89A3-A82DE8984201}" destId="{16D50183-4048-48FD-B544-7021FCC1046B}" srcOrd="0" destOrd="0" presId="urn:microsoft.com/office/officeart/2005/8/layout/hList1"/>
    <dgm:cxn modelId="{C2054067-EC07-4BCF-AC09-3B8FCF0C3087}" type="presParOf" srcId="{16D50183-4048-48FD-B544-7021FCC1046B}" destId="{7CC399F7-0DF4-48C8-A976-ABB10DFE5BA9}" srcOrd="0" destOrd="0" presId="urn:microsoft.com/office/officeart/2005/8/layout/hList1"/>
    <dgm:cxn modelId="{776C3BE1-D0A9-40EB-8058-0CF32D9A4595}" type="presParOf" srcId="{16D50183-4048-48FD-B544-7021FCC1046B}" destId="{976905ED-5EDE-473D-A83A-344D82ED2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D2393E2-9EBD-484B-9E73-B021459516E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706EAC-BD0B-42BC-A2D7-CD2F8A9C013E}">
      <dgm:prSet phldrT="[Text]"/>
      <dgm:spPr/>
      <dgm:t>
        <a:bodyPr/>
        <a:lstStyle/>
        <a:p>
          <a:r>
            <a:rPr lang="de-DE" dirty="0"/>
            <a:t>Datenbank</a:t>
          </a:r>
        </a:p>
      </dgm:t>
    </dgm:pt>
    <dgm:pt modelId="{7CA5B387-BF92-452C-9851-138B001DEEDB}" type="parTrans" cxnId="{DC436925-941B-45C4-ACB6-970A72E2A3AF}">
      <dgm:prSet/>
      <dgm:spPr/>
      <dgm:t>
        <a:bodyPr/>
        <a:lstStyle/>
        <a:p>
          <a:endParaRPr lang="de-DE"/>
        </a:p>
      </dgm:t>
    </dgm:pt>
    <dgm:pt modelId="{C36168E1-2C93-4E7D-B31A-5D139ED7ECCD}" type="sibTrans" cxnId="{DC436925-941B-45C4-ACB6-970A72E2A3AF}">
      <dgm:prSet/>
      <dgm:spPr/>
      <dgm:t>
        <a:bodyPr/>
        <a:lstStyle/>
        <a:p>
          <a:endParaRPr lang="de-DE"/>
        </a:p>
      </dgm:t>
    </dgm:pt>
    <dgm:pt modelId="{A916FB1F-958B-4498-80A1-E71FE2CC7DBE}">
      <dgm:prSet phldrT="[Text]"/>
      <dgm:spPr/>
      <dgm:t>
        <a:bodyPr/>
        <a:lstStyle/>
        <a:p>
          <a:r>
            <a:rPr lang="de-DE" dirty="0"/>
            <a:t>Oracle XE 11.2 mit </a:t>
          </a:r>
          <a:br>
            <a:rPr lang="de-DE" dirty="0"/>
          </a:br>
          <a:r>
            <a:rPr lang="de-DE" dirty="0"/>
            <a:t>APEX 18.2</a:t>
          </a:r>
        </a:p>
      </dgm:t>
    </dgm:pt>
    <dgm:pt modelId="{56F8E086-396C-422F-B51F-2B7D20D23CE9}" type="parTrans" cxnId="{246BF445-C3D6-4174-95C6-AA80A5A9E7BE}">
      <dgm:prSet/>
      <dgm:spPr/>
      <dgm:t>
        <a:bodyPr/>
        <a:lstStyle/>
        <a:p>
          <a:endParaRPr lang="de-DE"/>
        </a:p>
      </dgm:t>
    </dgm:pt>
    <dgm:pt modelId="{122FCF0A-50BD-4E7D-AF80-940420E196EA}" type="sibTrans" cxnId="{246BF445-C3D6-4174-95C6-AA80A5A9E7BE}">
      <dgm:prSet/>
      <dgm:spPr/>
      <dgm:t>
        <a:bodyPr/>
        <a:lstStyle/>
        <a:p>
          <a:endParaRPr lang="de-DE"/>
        </a:p>
      </dgm:t>
    </dgm:pt>
    <dgm:pt modelId="{8F6B6A99-8484-4A98-A81D-5E1ECCA45AD3}">
      <dgm:prSet phldrT="[Text]"/>
      <dgm:spPr/>
      <dgm:t>
        <a:bodyPr/>
        <a:lstStyle/>
        <a:p>
          <a:r>
            <a:rPr lang="de-DE" dirty="0" err="1"/>
            <a:t>Applikationserver</a:t>
          </a:r>
          <a:endParaRPr lang="de-DE" dirty="0"/>
        </a:p>
      </dgm:t>
    </dgm:pt>
    <dgm:pt modelId="{8F56A682-7D4B-472A-8A9F-A5D704C412B4}" type="parTrans" cxnId="{907B8EB4-601E-4E1C-A3F2-57D0F01C6001}">
      <dgm:prSet/>
      <dgm:spPr/>
      <dgm:t>
        <a:bodyPr/>
        <a:lstStyle/>
        <a:p>
          <a:endParaRPr lang="de-DE"/>
        </a:p>
      </dgm:t>
    </dgm:pt>
    <dgm:pt modelId="{E195B41D-83D7-4257-9CF6-B5A98E48C577}" type="sibTrans" cxnId="{907B8EB4-601E-4E1C-A3F2-57D0F01C6001}">
      <dgm:prSet/>
      <dgm:spPr/>
      <dgm:t>
        <a:bodyPr/>
        <a:lstStyle/>
        <a:p>
          <a:endParaRPr lang="de-DE"/>
        </a:p>
      </dgm:t>
    </dgm:pt>
    <dgm:pt modelId="{47A98AF0-BDED-4226-88F3-ABAE82B8350A}">
      <dgm:prSet phldrT="[Text]"/>
      <dgm:spPr/>
      <dgm:t>
        <a:bodyPr/>
        <a:lstStyle/>
        <a:p>
          <a:r>
            <a:rPr lang="de-DE" dirty="0" err="1"/>
            <a:t>Tomcat</a:t>
          </a:r>
          <a:r>
            <a:rPr lang="de-DE" dirty="0"/>
            <a:t> mit ORDS und </a:t>
          </a:r>
          <a:r>
            <a:rPr lang="de-DE" dirty="0" err="1"/>
            <a:t>JasperReportsIntegration</a:t>
          </a:r>
          <a:endParaRPr lang="de-DE" dirty="0"/>
        </a:p>
      </dgm:t>
    </dgm:pt>
    <dgm:pt modelId="{20AB7ADE-D61F-4DC5-997C-AA5A5335DCA0}" type="parTrans" cxnId="{7F2E172B-6158-4EAD-A8A4-33D7F18C2AD9}">
      <dgm:prSet/>
      <dgm:spPr/>
      <dgm:t>
        <a:bodyPr/>
        <a:lstStyle/>
        <a:p>
          <a:endParaRPr lang="de-DE"/>
        </a:p>
      </dgm:t>
    </dgm:pt>
    <dgm:pt modelId="{FACDBA33-F7FF-4701-9FDA-924F19D79993}" type="sibTrans" cxnId="{7F2E172B-6158-4EAD-A8A4-33D7F18C2AD9}">
      <dgm:prSet/>
      <dgm:spPr/>
      <dgm:t>
        <a:bodyPr/>
        <a:lstStyle/>
        <a:p>
          <a:endParaRPr lang="de-DE"/>
        </a:p>
      </dgm:t>
    </dgm:pt>
    <dgm:pt modelId="{33FE74AF-E0FB-430A-8B89-A827BD3E2D19}">
      <dgm:prSet phldrT="[Text]"/>
      <dgm:spPr/>
      <dgm:t>
        <a:bodyPr/>
        <a:lstStyle/>
        <a:p>
          <a:r>
            <a:rPr lang="de-DE" dirty="0"/>
            <a:t>Reverse Proxy</a:t>
          </a:r>
        </a:p>
      </dgm:t>
    </dgm:pt>
    <dgm:pt modelId="{B4D1DCFC-79BA-4A43-BE2B-532B35B8CA28}" type="parTrans" cxnId="{AE3F2490-EEB6-4EC2-8227-98605B4C43E9}">
      <dgm:prSet/>
      <dgm:spPr/>
      <dgm:t>
        <a:bodyPr/>
        <a:lstStyle/>
        <a:p>
          <a:endParaRPr lang="de-DE"/>
        </a:p>
      </dgm:t>
    </dgm:pt>
    <dgm:pt modelId="{B0DD018B-495D-4CA5-A772-418100C9F173}" type="sibTrans" cxnId="{AE3F2490-EEB6-4EC2-8227-98605B4C43E9}">
      <dgm:prSet/>
      <dgm:spPr/>
      <dgm:t>
        <a:bodyPr/>
        <a:lstStyle/>
        <a:p>
          <a:endParaRPr lang="de-DE"/>
        </a:p>
      </dgm:t>
    </dgm:pt>
    <dgm:pt modelId="{9A88D4DE-731E-4964-9979-E62500F41410}">
      <dgm:prSet phldrT="[Text]"/>
      <dgm:spPr/>
      <dgm:t>
        <a:bodyPr/>
        <a:lstStyle/>
        <a:p>
          <a:r>
            <a:rPr lang="de-DE" dirty="0" err="1"/>
            <a:t>NginX</a:t>
          </a:r>
          <a:endParaRPr lang="de-DE" dirty="0"/>
        </a:p>
      </dgm:t>
    </dgm:pt>
    <dgm:pt modelId="{44E96E90-AC2B-45D4-B11C-BCCC071C745D}" type="parTrans" cxnId="{B91B2D6A-85F1-4EDD-B304-43A773C7A3F9}">
      <dgm:prSet/>
      <dgm:spPr/>
      <dgm:t>
        <a:bodyPr/>
        <a:lstStyle/>
        <a:p>
          <a:endParaRPr lang="de-DE"/>
        </a:p>
      </dgm:t>
    </dgm:pt>
    <dgm:pt modelId="{6280E65A-1B37-4B64-BBF0-9B4CEF99F4DC}" type="sibTrans" cxnId="{B91B2D6A-85F1-4EDD-B304-43A773C7A3F9}">
      <dgm:prSet/>
      <dgm:spPr/>
      <dgm:t>
        <a:bodyPr/>
        <a:lstStyle/>
        <a:p>
          <a:endParaRPr lang="de-DE"/>
        </a:p>
      </dgm:t>
    </dgm:pt>
    <dgm:pt modelId="{773523B8-3765-4B94-9596-C7297AF9EE37}">
      <dgm:prSet phldrT="[Text]"/>
      <dgm:spPr/>
      <dgm:t>
        <a:bodyPr/>
        <a:lstStyle/>
        <a:p>
          <a:r>
            <a:rPr lang="de-DE" dirty="0" err="1"/>
            <a:t>docker</a:t>
          </a:r>
          <a:r>
            <a:rPr lang="de-DE" dirty="0"/>
            <a:t>-gen</a:t>
          </a:r>
        </a:p>
      </dgm:t>
    </dgm:pt>
    <dgm:pt modelId="{9DEF695C-37D3-4FE2-9A52-DD283C8D575A}" type="parTrans" cxnId="{80C1E8C7-12CE-413D-9D0B-17818A146691}">
      <dgm:prSet/>
      <dgm:spPr/>
      <dgm:t>
        <a:bodyPr/>
        <a:lstStyle/>
        <a:p>
          <a:endParaRPr lang="de-DE"/>
        </a:p>
      </dgm:t>
    </dgm:pt>
    <dgm:pt modelId="{939FF469-28C0-4BA5-BE61-4B9C638C74D6}" type="sibTrans" cxnId="{80C1E8C7-12CE-413D-9D0B-17818A146691}">
      <dgm:prSet/>
      <dgm:spPr/>
      <dgm:t>
        <a:bodyPr/>
        <a:lstStyle/>
        <a:p>
          <a:endParaRPr lang="de-DE"/>
        </a:p>
      </dgm:t>
    </dgm:pt>
    <dgm:pt modelId="{B6CE7385-2AA1-47FE-A817-B50F31E19D87}">
      <dgm:prSet phldrT="[Text]"/>
      <dgm:spPr/>
      <dgm:t>
        <a:bodyPr/>
        <a:lstStyle/>
        <a:p>
          <a:r>
            <a:rPr lang="de-DE" dirty="0"/>
            <a:t>API-Proxy</a:t>
          </a:r>
        </a:p>
      </dgm:t>
    </dgm:pt>
    <dgm:pt modelId="{5460BACC-274A-4BAD-A76E-3D6D1140D912}" type="parTrans" cxnId="{EC0FD45E-EE58-42E2-B9BB-BC5B83EF44BA}">
      <dgm:prSet/>
      <dgm:spPr/>
      <dgm:t>
        <a:bodyPr/>
        <a:lstStyle/>
        <a:p>
          <a:endParaRPr lang="de-DE"/>
        </a:p>
      </dgm:t>
    </dgm:pt>
    <dgm:pt modelId="{9888CD1B-74F9-4FEE-8561-0E98B8A35756}" type="sibTrans" cxnId="{EC0FD45E-EE58-42E2-B9BB-BC5B83EF44BA}">
      <dgm:prSet/>
      <dgm:spPr/>
      <dgm:t>
        <a:bodyPr/>
        <a:lstStyle/>
        <a:p>
          <a:endParaRPr lang="de-DE"/>
        </a:p>
      </dgm:t>
    </dgm:pt>
    <dgm:pt modelId="{61640BAD-097E-453D-8C97-3686710F5CD0}">
      <dgm:prSet phldrT="[Text]"/>
      <dgm:spPr/>
      <dgm:t>
        <a:bodyPr/>
        <a:lstStyle/>
        <a:p>
          <a:r>
            <a:rPr lang="de-DE" dirty="0" err="1"/>
            <a:t>Node</a:t>
          </a:r>
          <a:r>
            <a:rPr lang="de-DE" dirty="0"/>
            <a:t> mit express und </a:t>
          </a:r>
          <a:r>
            <a:rPr lang="de-DE" b="0" dirty="0"/>
            <a:t>http-proxy-middleware</a:t>
          </a:r>
          <a:endParaRPr lang="de-DE" dirty="0"/>
        </a:p>
      </dgm:t>
    </dgm:pt>
    <dgm:pt modelId="{49D305F5-9873-4F74-AA1A-B9876F9E21C5}" type="parTrans" cxnId="{8FF5787C-ADC2-4B5E-AEC0-2CDFEF2C6281}">
      <dgm:prSet/>
      <dgm:spPr/>
      <dgm:t>
        <a:bodyPr/>
        <a:lstStyle/>
        <a:p>
          <a:endParaRPr lang="de-DE"/>
        </a:p>
      </dgm:t>
    </dgm:pt>
    <dgm:pt modelId="{05556160-3C21-4165-BCBC-87143A0ADE83}" type="sibTrans" cxnId="{8FF5787C-ADC2-4B5E-AEC0-2CDFEF2C6281}">
      <dgm:prSet/>
      <dgm:spPr/>
      <dgm:t>
        <a:bodyPr/>
        <a:lstStyle/>
        <a:p>
          <a:endParaRPr lang="de-DE"/>
        </a:p>
      </dgm:t>
    </dgm:pt>
    <dgm:pt modelId="{8B45CFB9-F21E-4838-817C-611324E270FD}" type="pres">
      <dgm:prSet presAssocID="{9D2393E2-9EBD-484B-9E73-B021459516EC}" presName="Name0" presStyleCnt="0">
        <dgm:presLayoutVars>
          <dgm:dir/>
          <dgm:animLvl val="lvl"/>
          <dgm:resizeHandles val="exact"/>
        </dgm:presLayoutVars>
      </dgm:prSet>
      <dgm:spPr/>
    </dgm:pt>
    <dgm:pt modelId="{567496EB-73EE-492F-9068-D994D96B0B6C}" type="pres">
      <dgm:prSet presAssocID="{3B706EAC-BD0B-42BC-A2D7-CD2F8A9C013E}" presName="composite" presStyleCnt="0"/>
      <dgm:spPr/>
    </dgm:pt>
    <dgm:pt modelId="{FBAD08CA-53F6-42EF-B251-BD91BC28AD87}" type="pres">
      <dgm:prSet presAssocID="{3B706EAC-BD0B-42BC-A2D7-CD2F8A9C01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8E6BCD4-3ED0-4655-9C95-87972E4EDBBD}" type="pres">
      <dgm:prSet presAssocID="{3B706EAC-BD0B-42BC-A2D7-CD2F8A9C013E}" presName="desTx" presStyleLbl="alignAccFollowNode1" presStyleIdx="0" presStyleCnt="4">
        <dgm:presLayoutVars>
          <dgm:bulletEnabled val="1"/>
        </dgm:presLayoutVars>
      </dgm:prSet>
      <dgm:spPr/>
    </dgm:pt>
    <dgm:pt modelId="{227389A0-EFAC-4160-A9C7-8672403DE45F}" type="pres">
      <dgm:prSet presAssocID="{C36168E1-2C93-4E7D-B31A-5D139ED7ECCD}" presName="space" presStyleCnt="0"/>
      <dgm:spPr/>
    </dgm:pt>
    <dgm:pt modelId="{53A55EBD-6381-432B-B07B-AF7E1A1E0F3E}" type="pres">
      <dgm:prSet presAssocID="{8F6B6A99-8484-4A98-A81D-5E1ECCA45AD3}" presName="composite" presStyleCnt="0"/>
      <dgm:spPr/>
    </dgm:pt>
    <dgm:pt modelId="{A5C252F8-A792-4BB7-BE14-583EF8BF4DA0}" type="pres">
      <dgm:prSet presAssocID="{8F6B6A99-8484-4A98-A81D-5E1ECCA45AD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06E100-B280-429F-A9BB-818F25309378}" type="pres">
      <dgm:prSet presAssocID="{8F6B6A99-8484-4A98-A81D-5E1ECCA45AD3}" presName="desTx" presStyleLbl="alignAccFollowNode1" presStyleIdx="1" presStyleCnt="4">
        <dgm:presLayoutVars>
          <dgm:bulletEnabled val="1"/>
        </dgm:presLayoutVars>
      </dgm:prSet>
      <dgm:spPr/>
    </dgm:pt>
    <dgm:pt modelId="{D7814847-F1E3-4149-BB6F-37E352C3FAFC}" type="pres">
      <dgm:prSet presAssocID="{E195B41D-83D7-4257-9CF6-B5A98E48C577}" presName="space" presStyleCnt="0"/>
      <dgm:spPr/>
    </dgm:pt>
    <dgm:pt modelId="{50D07857-A245-4FDF-A413-2FBB0FCA8324}" type="pres">
      <dgm:prSet presAssocID="{B6CE7385-2AA1-47FE-A817-B50F31E19D87}" presName="composite" presStyleCnt="0"/>
      <dgm:spPr/>
    </dgm:pt>
    <dgm:pt modelId="{0D5E87D1-E50A-42F5-8E6F-9B22B5AD7B58}" type="pres">
      <dgm:prSet presAssocID="{B6CE7385-2AA1-47FE-A817-B50F31E19D8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2C36CE5-652E-481F-A0E4-258BB85A82E3}" type="pres">
      <dgm:prSet presAssocID="{B6CE7385-2AA1-47FE-A817-B50F31E19D87}" presName="desTx" presStyleLbl="alignAccFollowNode1" presStyleIdx="2" presStyleCnt="4">
        <dgm:presLayoutVars>
          <dgm:bulletEnabled val="1"/>
        </dgm:presLayoutVars>
      </dgm:prSet>
      <dgm:spPr/>
    </dgm:pt>
    <dgm:pt modelId="{21BDC570-639C-48FC-80E9-B2BF8D119605}" type="pres">
      <dgm:prSet presAssocID="{9888CD1B-74F9-4FEE-8561-0E98B8A35756}" presName="space" presStyleCnt="0"/>
      <dgm:spPr/>
    </dgm:pt>
    <dgm:pt modelId="{C851AA02-B041-454A-BED5-49EA4347AEC5}" type="pres">
      <dgm:prSet presAssocID="{33FE74AF-E0FB-430A-8B89-A827BD3E2D19}" presName="composite" presStyleCnt="0"/>
      <dgm:spPr/>
    </dgm:pt>
    <dgm:pt modelId="{96428998-FF9E-407D-A133-3B4D2C4A24B6}" type="pres">
      <dgm:prSet presAssocID="{33FE74AF-E0FB-430A-8B89-A827BD3E2D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23E0A9-B1BD-4F80-8135-7C2AE4DD476A}" type="pres">
      <dgm:prSet presAssocID="{33FE74AF-E0FB-430A-8B89-A827BD3E2D1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CB7E001-32F6-42BF-912C-E15957795F44}" type="presOf" srcId="{8F6B6A99-8484-4A98-A81D-5E1ECCA45AD3}" destId="{A5C252F8-A792-4BB7-BE14-583EF8BF4DA0}" srcOrd="0" destOrd="0" presId="urn:microsoft.com/office/officeart/2005/8/layout/hList1"/>
    <dgm:cxn modelId="{804A9B11-758A-4301-89E9-6A977C762AD0}" type="presOf" srcId="{773523B8-3765-4B94-9596-C7297AF9EE37}" destId="{7D23E0A9-B1BD-4F80-8135-7C2AE4DD476A}" srcOrd="0" destOrd="1" presId="urn:microsoft.com/office/officeart/2005/8/layout/hList1"/>
    <dgm:cxn modelId="{DC436925-941B-45C4-ACB6-970A72E2A3AF}" srcId="{9D2393E2-9EBD-484B-9E73-B021459516EC}" destId="{3B706EAC-BD0B-42BC-A2D7-CD2F8A9C013E}" srcOrd="0" destOrd="0" parTransId="{7CA5B387-BF92-452C-9851-138B001DEEDB}" sibTransId="{C36168E1-2C93-4E7D-B31A-5D139ED7ECCD}"/>
    <dgm:cxn modelId="{7F2E172B-6158-4EAD-A8A4-33D7F18C2AD9}" srcId="{8F6B6A99-8484-4A98-A81D-5E1ECCA45AD3}" destId="{47A98AF0-BDED-4226-88F3-ABAE82B8350A}" srcOrd="0" destOrd="0" parTransId="{20AB7ADE-D61F-4DC5-997C-AA5A5335DCA0}" sibTransId="{FACDBA33-F7FF-4701-9FDA-924F19D79993}"/>
    <dgm:cxn modelId="{C8441D35-FBDD-4D5F-8CC4-ACACF2BAB068}" type="presOf" srcId="{3B706EAC-BD0B-42BC-A2D7-CD2F8A9C013E}" destId="{FBAD08CA-53F6-42EF-B251-BD91BC28AD87}" srcOrd="0" destOrd="0" presId="urn:microsoft.com/office/officeart/2005/8/layout/hList1"/>
    <dgm:cxn modelId="{EC0FD45E-EE58-42E2-B9BB-BC5B83EF44BA}" srcId="{9D2393E2-9EBD-484B-9E73-B021459516EC}" destId="{B6CE7385-2AA1-47FE-A817-B50F31E19D87}" srcOrd="2" destOrd="0" parTransId="{5460BACC-274A-4BAD-A76E-3D6D1140D912}" sibTransId="{9888CD1B-74F9-4FEE-8561-0E98B8A35756}"/>
    <dgm:cxn modelId="{246BF445-C3D6-4174-95C6-AA80A5A9E7BE}" srcId="{3B706EAC-BD0B-42BC-A2D7-CD2F8A9C013E}" destId="{A916FB1F-958B-4498-80A1-E71FE2CC7DBE}" srcOrd="0" destOrd="0" parTransId="{56F8E086-396C-422F-B51F-2B7D20D23CE9}" sibTransId="{122FCF0A-50BD-4E7D-AF80-940420E196EA}"/>
    <dgm:cxn modelId="{B91B2D6A-85F1-4EDD-B304-43A773C7A3F9}" srcId="{33FE74AF-E0FB-430A-8B89-A827BD3E2D19}" destId="{9A88D4DE-731E-4964-9979-E62500F41410}" srcOrd="0" destOrd="0" parTransId="{44E96E90-AC2B-45D4-B11C-BCCC071C745D}" sibTransId="{6280E65A-1B37-4B64-BBF0-9B4CEF99F4DC}"/>
    <dgm:cxn modelId="{964BBF6D-4DE5-4F20-8A02-91D93B8CEF33}" type="presOf" srcId="{47A98AF0-BDED-4226-88F3-ABAE82B8350A}" destId="{FE06E100-B280-429F-A9BB-818F25309378}" srcOrd="0" destOrd="0" presId="urn:microsoft.com/office/officeart/2005/8/layout/hList1"/>
    <dgm:cxn modelId="{4F260358-9BF3-49F3-8B9C-3C0D86D715BC}" type="presOf" srcId="{9A88D4DE-731E-4964-9979-E62500F41410}" destId="{7D23E0A9-B1BD-4F80-8135-7C2AE4DD476A}" srcOrd="0" destOrd="0" presId="urn:microsoft.com/office/officeart/2005/8/layout/hList1"/>
    <dgm:cxn modelId="{8FF5787C-ADC2-4B5E-AEC0-2CDFEF2C6281}" srcId="{B6CE7385-2AA1-47FE-A817-B50F31E19D87}" destId="{61640BAD-097E-453D-8C97-3686710F5CD0}" srcOrd="0" destOrd="0" parTransId="{49D305F5-9873-4F74-AA1A-B9876F9E21C5}" sibTransId="{05556160-3C21-4165-BCBC-87143A0ADE83}"/>
    <dgm:cxn modelId="{BF48258D-663B-4EB0-9CB7-3CC6B909D5D1}" type="presOf" srcId="{33FE74AF-E0FB-430A-8B89-A827BD3E2D19}" destId="{96428998-FF9E-407D-A133-3B4D2C4A24B6}" srcOrd="0" destOrd="0" presId="urn:microsoft.com/office/officeart/2005/8/layout/hList1"/>
    <dgm:cxn modelId="{1C94AA8F-F685-4212-AF36-037D7D601A03}" type="presOf" srcId="{9D2393E2-9EBD-484B-9E73-B021459516EC}" destId="{8B45CFB9-F21E-4838-817C-611324E270FD}" srcOrd="0" destOrd="0" presId="urn:microsoft.com/office/officeart/2005/8/layout/hList1"/>
    <dgm:cxn modelId="{AE3F2490-EEB6-4EC2-8227-98605B4C43E9}" srcId="{9D2393E2-9EBD-484B-9E73-B021459516EC}" destId="{33FE74AF-E0FB-430A-8B89-A827BD3E2D19}" srcOrd="3" destOrd="0" parTransId="{B4D1DCFC-79BA-4A43-BE2B-532B35B8CA28}" sibTransId="{B0DD018B-495D-4CA5-A772-418100C9F173}"/>
    <dgm:cxn modelId="{C4F2E7A4-E8DA-43C0-8CE6-0E07AC813345}" type="presOf" srcId="{A916FB1F-958B-4498-80A1-E71FE2CC7DBE}" destId="{28E6BCD4-3ED0-4655-9C95-87972E4EDBBD}" srcOrd="0" destOrd="0" presId="urn:microsoft.com/office/officeart/2005/8/layout/hList1"/>
    <dgm:cxn modelId="{907B8EB4-601E-4E1C-A3F2-57D0F01C6001}" srcId="{9D2393E2-9EBD-484B-9E73-B021459516EC}" destId="{8F6B6A99-8484-4A98-A81D-5E1ECCA45AD3}" srcOrd="1" destOrd="0" parTransId="{8F56A682-7D4B-472A-8A9F-A5D704C412B4}" sibTransId="{E195B41D-83D7-4257-9CF6-B5A98E48C577}"/>
    <dgm:cxn modelId="{80C1E8C7-12CE-413D-9D0B-17818A146691}" srcId="{33FE74AF-E0FB-430A-8B89-A827BD3E2D19}" destId="{773523B8-3765-4B94-9596-C7297AF9EE37}" srcOrd="1" destOrd="0" parTransId="{9DEF695C-37D3-4FE2-9A52-DD283C8D575A}" sibTransId="{939FF469-28C0-4BA5-BE61-4B9C638C74D6}"/>
    <dgm:cxn modelId="{8680B5D8-3B86-473A-A395-36F4C696A91E}" type="presOf" srcId="{B6CE7385-2AA1-47FE-A817-B50F31E19D87}" destId="{0D5E87D1-E50A-42F5-8E6F-9B22B5AD7B58}" srcOrd="0" destOrd="0" presId="urn:microsoft.com/office/officeart/2005/8/layout/hList1"/>
    <dgm:cxn modelId="{AD7182FD-6133-4044-8F5F-A35D30DF7DF7}" type="presOf" srcId="{61640BAD-097E-453D-8C97-3686710F5CD0}" destId="{D2C36CE5-652E-481F-A0E4-258BB85A82E3}" srcOrd="0" destOrd="0" presId="urn:microsoft.com/office/officeart/2005/8/layout/hList1"/>
    <dgm:cxn modelId="{DA8A6C33-1D8F-4F67-8719-1BA80FD65AA9}" type="presParOf" srcId="{8B45CFB9-F21E-4838-817C-611324E270FD}" destId="{567496EB-73EE-492F-9068-D994D96B0B6C}" srcOrd="0" destOrd="0" presId="urn:microsoft.com/office/officeart/2005/8/layout/hList1"/>
    <dgm:cxn modelId="{BABBBC47-D1CC-4830-82E1-BAC7FE27CEAA}" type="presParOf" srcId="{567496EB-73EE-492F-9068-D994D96B0B6C}" destId="{FBAD08CA-53F6-42EF-B251-BD91BC28AD87}" srcOrd="0" destOrd="0" presId="urn:microsoft.com/office/officeart/2005/8/layout/hList1"/>
    <dgm:cxn modelId="{6AF0317F-7E8D-4844-A9A6-E3F70B2406D5}" type="presParOf" srcId="{567496EB-73EE-492F-9068-D994D96B0B6C}" destId="{28E6BCD4-3ED0-4655-9C95-87972E4EDBBD}" srcOrd="1" destOrd="0" presId="urn:microsoft.com/office/officeart/2005/8/layout/hList1"/>
    <dgm:cxn modelId="{D0FDE60A-A45C-4AA4-8FD8-B2817B783EA4}" type="presParOf" srcId="{8B45CFB9-F21E-4838-817C-611324E270FD}" destId="{227389A0-EFAC-4160-A9C7-8672403DE45F}" srcOrd="1" destOrd="0" presId="urn:microsoft.com/office/officeart/2005/8/layout/hList1"/>
    <dgm:cxn modelId="{90CDE4A5-8231-48A8-A5F7-264BCB3169F4}" type="presParOf" srcId="{8B45CFB9-F21E-4838-817C-611324E270FD}" destId="{53A55EBD-6381-432B-B07B-AF7E1A1E0F3E}" srcOrd="2" destOrd="0" presId="urn:microsoft.com/office/officeart/2005/8/layout/hList1"/>
    <dgm:cxn modelId="{2A07BA3C-D840-46D8-9F4F-AF452BAD2D8B}" type="presParOf" srcId="{53A55EBD-6381-432B-B07B-AF7E1A1E0F3E}" destId="{A5C252F8-A792-4BB7-BE14-583EF8BF4DA0}" srcOrd="0" destOrd="0" presId="urn:microsoft.com/office/officeart/2005/8/layout/hList1"/>
    <dgm:cxn modelId="{793BEC4D-1A19-4280-ABA5-CA7A0D89D73B}" type="presParOf" srcId="{53A55EBD-6381-432B-B07B-AF7E1A1E0F3E}" destId="{FE06E100-B280-429F-A9BB-818F25309378}" srcOrd="1" destOrd="0" presId="urn:microsoft.com/office/officeart/2005/8/layout/hList1"/>
    <dgm:cxn modelId="{6BF16A97-56E5-4B80-9F97-136BAD8CEC4B}" type="presParOf" srcId="{8B45CFB9-F21E-4838-817C-611324E270FD}" destId="{D7814847-F1E3-4149-BB6F-37E352C3FAFC}" srcOrd="3" destOrd="0" presId="urn:microsoft.com/office/officeart/2005/8/layout/hList1"/>
    <dgm:cxn modelId="{BB226367-BCE2-49BB-B194-A100B0876AC1}" type="presParOf" srcId="{8B45CFB9-F21E-4838-817C-611324E270FD}" destId="{50D07857-A245-4FDF-A413-2FBB0FCA8324}" srcOrd="4" destOrd="0" presId="urn:microsoft.com/office/officeart/2005/8/layout/hList1"/>
    <dgm:cxn modelId="{CD0FAFB1-735B-4AD5-84FC-A381AAEED1E5}" type="presParOf" srcId="{50D07857-A245-4FDF-A413-2FBB0FCA8324}" destId="{0D5E87D1-E50A-42F5-8E6F-9B22B5AD7B58}" srcOrd="0" destOrd="0" presId="urn:microsoft.com/office/officeart/2005/8/layout/hList1"/>
    <dgm:cxn modelId="{D648BEFF-121D-4CA9-BA7A-E1884631A504}" type="presParOf" srcId="{50D07857-A245-4FDF-A413-2FBB0FCA8324}" destId="{D2C36CE5-652E-481F-A0E4-258BB85A82E3}" srcOrd="1" destOrd="0" presId="urn:microsoft.com/office/officeart/2005/8/layout/hList1"/>
    <dgm:cxn modelId="{951A2041-5B80-421D-BC7D-A0D75ED300F6}" type="presParOf" srcId="{8B45CFB9-F21E-4838-817C-611324E270FD}" destId="{21BDC570-639C-48FC-80E9-B2BF8D119605}" srcOrd="5" destOrd="0" presId="urn:microsoft.com/office/officeart/2005/8/layout/hList1"/>
    <dgm:cxn modelId="{0191CFE4-3F0A-4F91-82F9-71A3474E24E1}" type="presParOf" srcId="{8B45CFB9-F21E-4838-817C-611324E270FD}" destId="{C851AA02-B041-454A-BED5-49EA4347AEC5}" srcOrd="6" destOrd="0" presId="urn:microsoft.com/office/officeart/2005/8/layout/hList1"/>
    <dgm:cxn modelId="{F6498A39-C6CC-49C9-85CC-3A6D7A4E5D76}" type="presParOf" srcId="{C851AA02-B041-454A-BED5-49EA4347AEC5}" destId="{96428998-FF9E-407D-A133-3B4D2C4A24B6}" srcOrd="0" destOrd="0" presId="urn:microsoft.com/office/officeart/2005/8/layout/hList1"/>
    <dgm:cxn modelId="{150626BA-77A2-452C-AA84-8DAEEE764C3E}" type="presParOf" srcId="{C851AA02-B041-454A-BED5-49EA4347AEC5}" destId="{7D23E0A9-B1BD-4F80-8135-7C2AE4DD47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7D7DA56-7F24-4002-BCE2-5396EAB9DA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BCBB76-4F22-4E5D-A7DE-74211AF5258D}">
      <dgm:prSet phldrT="[Text]"/>
      <dgm:spPr/>
      <dgm:t>
        <a:bodyPr/>
        <a:lstStyle/>
        <a:p>
          <a:r>
            <a:rPr lang="de-DE" dirty="0" err="1"/>
            <a:t>Let‘s</a:t>
          </a:r>
          <a:r>
            <a:rPr lang="de-DE" dirty="0"/>
            <a:t> </a:t>
          </a:r>
          <a:r>
            <a:rPr lang="de-DE" dirty="0" err="1"/>
            <a:t>Encrypt</a:t>
          </a:r>
          <a:endParaRPr lang="de-DE" dirty="0"/>
        </a:p>
      </dgm:t>
    </dgm:pt>
    <dgm:pt modelId="{989BEF81-13CC-4ED3-AED4-54C6C95AB59A}" type="parTrans" cxnId="{9F98071A-06B8-4801-8D95-ADA7781DD6C0}">
      <dgm:prSet/>
      <dgm:spPr/>
      <dgm:t>
        <a:bodyPr/>
        <a:lstStyle/>
        <a:p>
          <a:endParaRPr lang="de-DE"/>
        </a:p>
      </dgm:t>
    </dgm:pt>
    <dgm:pt modelId="{C7EFFCE1-1DA1-4FCE-AC13-91C30401F526}" type="sibTrans" cxnId="{9F98071A-06B8-4801-8D95-ADA7781DD6C0}">
      <dgm:prSet/>
      <dgm:spPr/>
      <dgm:t>
        <a:bodyPr/>
        <a:lstStyle/>
        <a:p>
          <a:endParaRPr lang="de-DE"/>
        </a:p>
      </dgm:t>
    </dgm:pt>
    <dgm:pt modelId="{D9441258-ACC4-4B15-9737-0E082A1C4B48}">
      <dgm:prSet phldrT="[Text]"/>
      <dgm:spPr/>
      <dgm:t>
        <a:bodyPr/>
        <a:lstStyle/>
        <a:p>
          <a:r>
            <a:rPr lang="de-DE" b="0" i="0" dirty="0" err="1"/>
            <a:t>letsencrypt</a:t>
          </a:r>
          <a:r>
            <a:rPr lang="de-DE" b="0" i="0" dirty="0"/>
            <a:t>-</a:t>
          </a:r>
          <a:r>
            <a:rPr lang="de-DE" b="0" i="0" dirty="0" err="1"/>
            <a:t>nginx</a:t>
          </a:r>
          <a:r>
            <a:rPr lang="de-DE" b="0" i="0" dirty="0"/>
            <a:t>-proxy-</a:t>
          </a:r>
          <a:r>
            <a:rPr lang="de-DE" b="0" i="0" dirty="0" err="1"/>
            <a:t>companion</a:t>
          </a:r>
          <a:endParaRPr lang="de-DE" b="0" dirty="0"/>
        </a:p>
      </dgm:t>
    </dgm:pt>
    <dgm:pt modelId="{10AD393C-EF7A-4A77-B48D-088C3999FD68}" type="parTrans" cxnId="{AE4F4AAD-8915-488B-BE47-7A0359169CC1}">
      <dgm:prSet/>
      <dgm:spPr/>
      <dgm:t>
        <a:bodyPr/>
        <a:lstStyle/>
        <a:p>
          <a:endParaRPr lang="de-DE"/>
        </a:p>
      </dgm:t>
    </dgm:pt>
    <dgm:pt modelId="{AA7466D5-E0DD-4E80-B90C-5083BE9E3C2A}" type="sibTrans" cxnId="{AE4F4AAD-8915-488B-BE47-7A0359169CC1}">
      <dgm:prSet/>
      <dgm:spPr/>
      <dgm:t>
        <a:bodyPr/>
        <a:lstStyle/>
        <a:p>
          <a:endParaRPr lang="de-DE"/>
        </a:p>
      </dgm:t>
    </dgm:pt>
    <dgm:pt modelId="{89F11CC2-3C84-4C7D-89A3-A82DE8984201}" type="pres">
      <dgm:prSet presAssocID="{67D7DA56-7F24-4002-BCE2-5396EAB9DA8D}" presName="Name0" presStyleCnt="0">
        <dgm:presLayoutVars>
          <dgm:dir/>
          <dgm:animLvl val="lvl"/>
          <dgm:resizeHandles val="exact"/>
        </dgm:presLayoutVars>
      </dgm:prSet>
      <dgm:spPr/>
    </dgm:pt>
    <dgm:pt modelId="{16D50183-4048-48FD-B544-7021FCC1046B}" type="pres">
      <dgm:prSet presAssocID="{E6BCBB76-4F22-4E5D-A7DE-74211AF5258D}" presName="composite" presStyleCnt="0"/>
      <dgm:spPr/>
    </dgm:pt>
    <dgm:pt modelId="{7CC399F7-0DF4-48C8-A976-ABB10DFE5BA9}" type="pres">
      <dgm:prSet presAssocID="{E6BCBB76-4F22-4E5D-A7DE-74211AF525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76905ED-5EDE-473D-A83A-344D82ED2F6B}" type="pres">
      <dgm:prSet presAssocID="{E6BCBB76-4F22-4E5D-A7DE-74211AF525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937A311-E3FE-43DA-9611-198CD99B2D88}" type="presOf" srcId="{D9441258-ACC4-4B15-9737-0E082A1C4B48}" destId="{976905ED-5EDE-473D-A83A-344D82ED2F6B}" srcOrd="0" destOrd="0" presId="urn:microsoft.com/office/officeart/2005/8/layout/hList1"/>
    <dgm:cxn modelId="{9F98071A-06B8-4801-8D95-ADA7781DD6C0}" srcId="{67D7DA56-7F24-4002-BCE2-5396EAB9DA8D}" destId="{E6BCBB76-4F22-4E5D-A7DE-74211AF5258D}" srcOrd="0" destOrd="0" parTransId="{989BEF81-13CC-4ED3-AED4-54C6C95AB59A}" sibTransId="{C7EFFCE1-1DA1-4FCE-AC13-91C30401F526}"/>
    <dgm:cxn modelId="{A66E1D3B-E75F-4D6C-B0FB-7FCBD791E094}" type="presOf" srcId="{67D7DA56-7F24-4002-BCE2-5396EAB9DA8D}" destId="{89F11CC2-3C84-4C7D-89A3-A82DE8984201}" srcOrd="0" destOrd="0" presId="urn:microsoft.com/office/officeart/2005/8/layout/hList1"/>
    <dgm:cxn modelId="{AE4F4AAD-8915-488B-BE47-7A0359169CC1}" srcId="{E6BCBB76-4F22-4E5D-A7DE-74211AF5258D}" destId="{D9441258-ACC4-4B15-9737-0E082A1C4B48}" srcOrd="0" destOrd="0" parTransId="{10AD393C-EF7A-4A77-B48D-088C3999FD68}" sibTransId="{AA7466D5-E0DD-4E80-B90C-5083BE9E3C2A}"/>
    <dgm:cxn modelId="{2D1C5CFB-1A3F-4179-AC65-7FC05B8E7AB3}" type="presOf" srcId="{E6BCBB76-4F22-4E5D-A7DE-74211AF5258D}" destId="{7CC399F7-0DF4-48C8-A976-ABB10DFE5BA9}" srcOrd="0" destOrd="0" presId="urn:microsoft.com/office/officeart/2005/8/layout/hList1"/>
    <dgm:cxn modelId="{A3595A0C-A628-49AC-9EF8-BF13E23B0107}" type="presParOf" srcId="{89F11CC2-3C84-4C7D-89A3-A82DE8984201}" destId="{16D50183-4048-48FD-B544-7021FCC1046B}" srcOrd="0" destOrd="0" presId="urn:microsoft.com/office/officeart/2005/8/layout/hList1"/>
    <dgm:cxn modelId="{C2054067-EC07-4BCF-AC09-3B8FCF0C3087}" type="presParOf" srcId="{16D50183-4048-48FD-B544-7021FCC1046B}" destId="{7CC399F7-0DF4-48C8-A976-ABB10DFE5BA9}" srcOrd="0" destOrd="0" presId="urn:microsoft.com/office/officeart/2005/8/layout/hList1"/>
    <dgm:cxn modelId="{776C3BE1-D0A9-40EB-8058-0CF32D9A4595}" type="presParOf" srcId="{16D50183-4048-48FD-B544-7021FCC1046B}" destId="{976905ED-5EDE-473D-A83A-344D82ED2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7DA56-7F24-4002-BCE2-5396EAB9DA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6BCBB76-4F22-4E5D-A7DE-74211AF5258D}">
      <dgm:prSet phldrT="[Text]"/>
      <dgm:spPr/>
      <dgm:t>
        <a:bodyPr/>
        <a:lstStyle/>
        <a:p>
          <a:r>
            <a:rPr lang="de-DE" dirty="0" err="1"/>
            <a:t>Let‘s</a:t>
          </a:r>
          <a:r>
            <a:rPr lang="de-DE" dirty="0"/>
            <a:t> </a:t>
          </a:r>
          <a:r>
            <a:rPr lang="de-DE" dirty="0" err="1"/>
            <a:t>Encrypt</a:t>
          </a:r>
          <a:endParaRPr lang="de-DE" dirty="0"/>
        </a:p>
      </dgm:t>
    </dgm:pt>
    <dgm:pt modelId="{989BEF81-13CC-4ED3-AED4-54C6C95AB59A}" type="parTrans" cxnId="{9F98071A-06B8-4801-8D95-ADA7781DD6C0}">
      <dgm:prSet/>
      <dgm:spPr/>
      <dgm:t>
        <a:bodyPr/>
        <a:lstStyle/>
        <a:p>
          <a:endParaRPr lang="de-DE"/>
        </a:p>
      </dgm:t>
    </dgm:pt>
    <dgm:pt modelId="{C7EFFCE1-1DA1-4FCE-AC13-91C30401F526}" type="sibTrans" cxnId="{9F98071A-06B8-4801-8D95-ADA7781DD6C0}">
      <dgm:prSet/>
      <dgm:spPr/>
      <dgm:t>
        <a:bodyPr/>
        <a:lstStyle/>
        <a:p>
          <a:endParaRPr lang="de-DE"/>
        </a:p>
      </dgm:t>
    </dgm:pt>
    <dgm:pt modelId="{D9441258-ACC4-4B15-9737-0E082A1C4B48}">
      <dgm:prSet phldrT="[Text]"/>
      <dgm:spPr/>
      <dgm:t>
        <a:bodyPr/>
        <a:lstStyle/>
        <a:p>
          <a:r>
            <a:rPr lang="de-DE" b="0" i="0" dirty="0" err="1"/>
            <a:t>letsencrypt</a:t>
          </a:r>
          <a:r>
            <a:rPr lang="de-DE" b="0" i="0" dirty="0"/>
            <a:t>-</a:t>
          </a:r>
          <a:r>
            <a:rPr lang="de-DE" b="0" i="0" dirty="0" err="1"/>
            <a:t>nginx</a:t>
          </a:r>
          <a:r>
            <a:rPr lang="de-DE" b="0" i="0" dirty="0"/>
            <a:t>-proxy-</a:t>
          </a:r>
          <a:r>
            <a:rPr lang="de-DE" b="0" i="0" dirty="0" err="1"/>
            <a:t>companion</a:t>
          </a:r>
          <a:endParaRPr lang="de-DE" b="0" dirty="0"/>
        </a:p>
      </dgm:t>
    </dgm:pt>
    <dgm:pt modelId="{10AD393C-EF7A-4A77-B48D-088C3999FD68}" type="parTrans" cxnId="{AE4F4AAD-8915-488B-BE47-7A0359169CC1}">
      <dgm:prSet/>
      <dgm:spPr/>
      <dgm:t>
        <a:bodyPr/>
        <a:lstStyle/>
        <a:p>
          <a:endParaRPr lang="de-DE"/>
        </a:p>
      </dgm:t>
    </dgm:pt>
    <dgm:pt modelId="{AA7466D5-E0DD-4E80-B90C-5083BE9E3C2A}" type="sibTrans" cxnId="{AE4F4AAD-8915-488B-BE47-7A0359169CC1}">
      <dgm:prSet/>
      <dgm:spPr/>
      <dgm:t>
        <a:bodyPr/>
        <a:lstStyle/>
        <a:p>
          <a:endParaRPr lang="de-DE"/>
        </a:p>
      </dgm:t>
    </dgm:pt>
    <dgm:pt modelId="{89F11CC2-3C84-4C7D-89A3-A82DE8984201}" type="pres">
      <dgm:prSet presAssocID="{67D7DA56-7F24-4002-BCE2-5396EAB9DA8D}" presName="Name0" presStyleCnt="0">
        <dgm:presLayoutVars>
          <dgm:dir/>
          <dgm:animLvl val="lvl"/>
          <dgm:resizeHandles val="exact"/>
        </dgm:presLayoutVars>
      </dgm:prSet>
      <dgm:spPr/>
    </dgm:pt>
    <dgm:pt modelId="{16D50183-4048-48FD-B544-7021FCC1046B}" type="pres">
      <dgm:prSet presAssocID="{E6BCBB76-4F22-4E5D-A7DE-74211AF5258D}" presName="composite" presStyleCnt="0"/>
      <dgm:spPr/>
    </dgm:pt>
    <dgm:pt modelId="{7CC399F7-0DF4-48C8-A976-ABB10DFE5BA9}" type="pres">
      <dgm:prSet presAssocID="{E6BCBB76-4F22-4E5D-A7DE-74211AF5258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976905ED-5EDE-473D-A83A-344D82ED2F6B}" type="pres">
      <dgm:prSet presAssocID="{E6BCBB76-4F22-4E5D-A7DE-74211AF5258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937A311-E3FE-43DA-9611-198CD99B2D88}" type="presOf" srcId="{D9441258-ACC4-4B15-9737-0E082A1C4B48}" destId="{976905ED-5EDE-473D-A83A-344D82ED2F6B}" srcOrd="0" destOrd="0" presId="urn:microsoft.com/office/officeart/2005/8/layout/hList1"/>
    <dgm:cxn modelId="{9F98071A-06B8-4801-8D95-ADA7781DD6C0}" srcId="{67D7DA56-7F24-4002-BCE2-5396EAB9DA8D}" destId="{E6BCBB76-4F22-4E5D-A7DE-74211AF5258D}" srcOrd="0" destOrd="0" parTransId="{989BEF81-13CC-4ED3-AED4-54C6C95AB59A}" sibTransId="{C7EFFCE1-1DA1-4FCE-AC13-91C30401F526}"/>
    <dgm:cxn modelId="{A66E1D3B-E75F-4D6C-B0FB-7FCBD791E094}" type="presOf" srcId="{67D7DA56-7F24-4002-BCE2-5396EAB9DA8D}" destId="{89F11CC2-3C84-4C7D-89A3-A82DE8984201}" srcOrd="0" destOrd="0" presId="urn:microsoft.com/office/officeart/2005/8/layout/hList1"/>
    <dgm:cxn modelId="{AE4F4AAD-8915-488B-BE47-7A0359169CC1}" srcId="{E6BCBB76-4F22-4E5D-A7DE-74211AF5258D}" destId="{D9441258-ACC4-4B15-9737-0E082A1C4B48}" srcOrd="0" destOrd="0" parTransId="{10AD393C-EF7A-4A77-B48D-088C3999FD68}" sibTransId="{AA7466D5-E0DD-4E80-B90C-5083BE9E3C2A}"/>
    <dgm:cxn modelId="{2D1C5CFB-1A3F-4179-AC65-7FC05B8E7AB3}" type="presOf" srcId="{E6BCBB76-4F22-4E5D-A7DE-74211AF5258D}" destId="{7CC399F7-0DF4-48C8-A976-ABB10DFE5BA9}" srcOrd="0" destOrd="0" presId="urn:microsoft.com/office/officeart/2005/8/layout/hList1"/>
    <dgm:cxn modelId="{A3595A0C-A628-49AC-9EF8-BF13E23B0107}" type="presParOf" srcId="{89F11CC2-3C84-4C7D-89A3-A82DE8984201}" destId="{16D50183-4048-48FD-B544-7021FCC1046B}" srcOrd="0" destOrd="0" presId="urn:microsoft.com/office/officeart/2005/8/layout/hList1"/>
    <dgm:cxn modelId="{C2054067-EC07-4BCF-AC09-3B8FCF0C3087}" type="presParOf" srcId="{16D50183-4048-48FD-B544-7021FCC1046B}" destId="{7CC399F7-0DF4-48C8-A976-ABB10DFE5BA9}" srcOrd="0" destOrd="0" presId="urn:microsoft.com/office/officeart/2005/8/layout/hList1"/>
    <dgm:cxn modelId="{776C3BE1-D0A9-40EB-8058-0CF32D9A4595}" type="presParOf" srcId="{16D50183-4048-48FD-B544-7021FCC1046B}" destId="{976905ED-5EDE-473D-A83A-344D82ED2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511629-5198-4C7F-A9FF-32F8C9F5110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D64D36E-8139-4D6F-95CE-2CFB1D6B4826}">
      <dgm:prSet phldrT="[Text]"/>
      <dgm:spPr/>
      <dgm:t>
        <a:bodyPr/>
        <a:lstStyle/>
        <a:p>
          <a:r>
            <a:rPr lang="de-DE" dirty="0"/>
            <a:t>„Erben“ eines Base Images</a:t>
          </a:r>
        </a:p>
      </dgm:t>
    </dgm:pt>
    <dgm:pt modelId="{C2BCE00C-727C-47F5-9E9A-809DEE63FF89}" type="parTrans" cxnId="{6BFEBC6D-083B-4B8F-B82E-53A106A5AF92}">
      <dgm:prSet/>
      <dgm:spPr/>
      <dgm:t>
        <a:bodyPr/>
        <a:lstStyle/>
        <a:p>
          <a:endParaRPr lang="de-DE"/>
        </a:p>
      </dgm:t>
    </dgm:pt>
    <dgm:pt modelId="{13DD9E42-13AD-4944-90E3-8C4089439121}" type="sibTrans" cxnId="{6BFEBC6D-083B-4B8F-B82E-53A106A5AF92}">
      <dgm:prSet/>
      <dgm:spPr/>
      <dgm:t>
        <a:bodyPr/>
        <a:lstStyle/>
        <a:p>
          <a:endParaRPr lang="de-DE"/>
        </a:p>
      </dgm:t>
    </dgm:pt>
    <dgm:pt modelId="{3FB281C0-A65B-48CB-91A0-61060B22BCAE}">
      <dgm:prSet phldrT="[Text]"/>
      <dgm:spPr/>
      <dgm:t>
        <a:bodyPr/>
        <a:lstStyle/>
        <a:p>
          <a:r>
            <a:rPr lang="de-DE" dirty="0"/>
            <a:t>Ausführen Programmen oder Scripts</a:t>
          </a:r>
        </a:p>
      </dgm:t>
    </dgm:pt>
    <dgm:pt modelId="{9709BE70-F438-471D-AFAC-7CA3453DFF6E}" type="parTrans" cxnId="{821FAC2F-2F4C-424C-9BDA-2D263AB82796}">
      <dgm:prSet/>
      <dgm:spPr/>
      <dgm:t>
        <a:bodyPr/>
        <a:lstStyle/>
        <a:p>
          <a:endParaRPr lang="de-DE"/>
        </a:p>
      </dgm:t>
    </dgm:pt>
    <dgm:pt modelId="{75828F09-C6C5-4AF2-8C61-2BE14721E0D8}" type="sibTrans" cxnId="{821FAC2F-2F4C-424C-9BDA-2D263AB82796}">
      <dgm:prSet/>
      <dgm:spPr/>
      <dgm:t>
        <a:bodyPr/>
        <a:lstStyle/>
        <a:p>
          <a:endParaRPr lang="de-DE"/>
        </a:p>
      </dgm:t>
    </dgm:pt>
    <dgm:pt modelId="{CD76AEBB-B450-40F2-8D55-8E4A96CF331D}">
      <dgm:prSet phldrT="[Text]"/>
      <dgm:spPr/>
      <dgm:t>
        <a:bodyPr/>
        <a:lstStyle/>
        <a:p>
          <a:r>
            <a:rPr lang="de-DE" dirty="0"/>
            <a:t>Definition von </a:t>
          </a:r>
          <a:r>
            <a:rPr lang="de-DE" dirty="0" err="1"/>
            <a:t>Volumes</a:t>
          </a:r>
          <a:r>
            <a:rPr lang="de-DE" dirty="0"/>
            <a:t>, Ports …</a:t>
          </a:r>
        </a:p>
      </dgm:t>
    </dgm:pt>
    <dgm:pt modelId="{C43ECAEC-9B21-4AFF-85B0-380363461EB0}" type="parTrans" cxnId="{6BC709DF-F8BA-4A0F-976C-F3F45BFA77D5}">
      <dgm:prSet/>
      <dgm:spPr/>
      <dgm:t>
        <a:bodyPr/>
        <a:lstStyle/>
        <a:p>
          <a:endParaRPr lang="de-DE"/>
        </a:p>
      </dgm:t>
    </dgm:pt>
    <dgm:pt modelId="{12864358-4F0E-42B1-AD4A-09E40BEEDB48}" type="sibTrans" cxnId="{6BC709DF-F8BA-4A0F-976C-F3F45BFA77D5}">
      <dgm:prSet/>
      <dgm:spPr/>
      <dgm:t>
        <a:bodyPr/>
        <a:lstStyle/>
        <a:p>
          <a:endParaRPr lang="de-DE"/>
        </a:p>
      </dgm:t>
    </dgm:pt>
    <dgm:pt modelId="{8B104523-7D5A-46B9-A4A3-91059DDF052A}">
      <dgm:prSet phldrT="[Text]"/>
      <dgm:spPr/>
      <dgm:t>
        <a:bodyPr/>
        <a:lstStyle/>
        <a:p>
          <a:r>
            <a:rPr lang="de-DE" dirty="0"/>
            <a:t>Definieren von Umgebungsvariablen</a:t>
          </a:r>
        </a:p>
      </dgm:t>
    </dgm:pt>
    <dgm:pt modelId="{2331C1EF-38A6-41AF-87C7-FB2153AEE883}" type="parTrans" cxnId="{1436A817-A5B5-4811-AEF1-BCC240F8DDB3}">
      <dgm:prSet/>
      <dgm:spPr/>
      <dgm:t>
        <a:bodyPr/>
        <a:lstStyle/>
        <a:p>
          <a:endParaRPr lang="de-DE"/>
        </a:p>
      </dgm:t>
    </dgm:pt>
    <dgm:pt modelId="{7BF21903-C45F-4648-9DAF-1CFD710C002F}" type="sibTrans" cxnId="{1436A817-A5B5-4811-AEF1-BCC240F8DDB3}">
      <dgm:prSet/>
      <dgm:spPr/>
      <dgm:t>
        <a:bodyPr/>
        <a:lstStyle/>
        <a:p>
          <a:endParaRPr lang="de-DE"/>
        </a:p>
      </dgm:t>
    </dgm:pt>
    <dgm:pt modelId="{1D2A2FEB-4F88-429C-AC9D-0759A8B2F225}">
      <dgm:prSet phldrT="[Text]"/>
      <dgm:spPr/>
      <dgm:t>
        <a:bodyPr/>
        <a:lstStyle/>
        <a:p>
          <a:r>
            <a:rPr lang="de-DE" dirty="0"/>
            <a:t>Kopieren von Dateien vom Host</a:t>
          </a:r>
        </a:p>
      </dgm:t>
    </dgm:pt>
    <dgm:pt modelId="{5352D0D2-9A9A-4E46-94B3-195BC8703904}" type="parTrans" cxnId="{69DDAC7D-0C8D-4066-B891-42226052D207}">
      <dgm:prSet/>
      <dgm:spPr/>
      <dgm:t>
        <a:bodyPr/>
        <a:lstStyle/>
        <a:p>
          <a:endParaRPr lang="de-DE"/>
        </a:p>
      </dgm:t>
    </dgm:pt>
    <dgm:pt modelId="{26128DF0-2158-4FEE-B4F3-DA634B3E6194}" type="sibTrans" cxnId="{69DDAC7D-0C8D-4066-B891-42226052D207}">
      <dgm:prSet/>
      <dgm:spPr/>
      <dgm:t>
        <a:bodyPr/>
        <a:lstStyle/>
        <a:p>
          <a:endParaRPr lang="de-DE"/>
        </a:p>
      </dgm:t>
    </dgm:pt>
    <dgm:pt modelId="{4455EBA6-8EC0-4731-9EFC-30C14784F9A5}">
      <dgm:prSet phldrT="[Text]"/>
      <dgm:spPr/>
      <dgm:t>
        <a:bodyPr/>
        <a:lstStyle/>
        <a:p>
          <a:r>
            <a:rPr lang="de-DE" dirty="0"/>
            <a:t>Definition des Starts</a:t>
          </a:r>
        </a:p>
      </dgm:t>
    </dgm:pt>
    <dgm:pt modelId="{1E355D1B-E6CD-420C-9346-68A71405078A}" type="parTrans" cxnId="{A6B99AC3-6248-401C-A4AC-ACC8C313558C}">
      <dgm:prSet/>
      <dgm:spPr/>
      <dgm:t>
        <a:bodyPr/>
        <a:lstStyle/>
        <a:p>
          <a:endParaRPr lang="de-DE"/>
        </a:p>
      </dgm:t>
    </dgm:pt>
    <dgm:pt modelId="{9A5ECF59-9AE3-444A-9947-1CDD72F93884}" type="sibTrans" cxnId="{A6B99AC3-6248-401C-A4AC-ACC8C313558C}">
      <dgm:prSet/>
      <dgm:spPr/>
      <dgm:t>
        <a:bodyPr/>
        <a:lstStyle/>
        <a:p>
          <a:endParaRPr lang="de-DE"/>
        </a:p>
      </dgm:t>
    </dgm:pt>
    <dgm:pt modelId="{305D9536-93B4-4BB5-9ACB-B9DD1D1B3AFF}">
      <dgm:prSet phldrT="[Text]"/>
      <dgm:spPr/>
      <dgm:t>
        <a:bodyPr/>
        <a:lstStyle/>
        <a:p>
          <a:r>
            <a:rPr lang="de-DE" dirty="0"/>
            <a:t>Installieren von Packages</a:t>
          </a:r>
        </a:p>
      </dgm:t>
    </dgm:pt>
    <dgm:pt modelId="{AA2326B9-9BBE-495E-A57F-FB0BB3C5FCF2}" type="parTrans" cxnId="{75AE83EC-ABFD-46BA-902E-C21124A40E4A}">
      <dgm:prSet/>
      <dgm:spPr/>
      <dgm:t>
        <a:bodyPr/>
        <a:lstStyle/>
        <a:p>
          <a:endParaRPr lang="de-DE"/>
        </a:p>
      </dgm:t>
    </dgm:pt>
    <dgm:pt modelId="{500AABCB-598D-4A65-89A6-12F9A54C7D22}" type="sibTrans" cxnId="{75AE83EC-ABFD-46BA-902E-C21124A40E4A}">
      <dgm:prSet/>
      <dgm:spPr/>
      <dgm:t>
        <a:bodyPr/>
        <a:lstStyle/>
        <a:p>
          <a:endParaRPr lang="de-DE"/>
        </a:p>
      </dgm:t>
    </dgm:pt>
    <dgm:pt modelId="{B06191F4-11AF-4046-BD02-F77426A1B829}" type="pres">
      <dgm:prSet presAssocID="{30511629-5198-4C7F-A9FF-32F8C9F51106}" presName="Name0" presStyleCnt="0">
        <dgm:presLayoutVars>
          <dgm:chMax val="7"/>
          <dgm:chPref val="7"/>
          <dgm:dir/>
        </dgm:presLayoutVars>
      </dgm:prSet>
      <dgm:spPr/>
    </dgm:pt>
    <dgm:pt modelId="{99F2A21B-C507-4D58-AD0D-5D1E8E276D78}" type="pres">
      <dgm:prSet presAssocID="{30511629-5198-4C7F-A9FF-32F8C9F51106}" presName="Name1" presStyleCnt="0"/>
      <dgm:spPr/>
    </dgm:pt>
    <dgm:pt modelId="{F13E2A79-F70B-4587-A8BF-D1472FA4847B}" type="pres">
      <dgm:prSet presAssocID="{30511629-5198-4C7F-A9FF-32F8C9F51106}" presName="cycle" presStyleCnt="0"/>
      <dgm:spPr/>
    </dgm:pt>
    <dgm:pt modelId="{0C56191E-298C-4201-BC05-AE013FF55E31}" type="pres">
      <dgm:prSet presAssocID="{30511629-5198-4C7F-A9FF-32F8C9F51106}" presName="srcNode" presStyleLbl="node1" presStyleIdx="0" presStyleCnt="7"/>
      <dgm:spPr/>
    </dgm:pt>
    <dgm:pt modelId="{66FEAE6D-32DD-4065-9389-E0872949D0A8}" type="pres">
      <dgm:prSet presAssocID="{30511629-5198-4C7F-A9FF-32F8C9F51106}" presName="conn" presStyleLbl="parChTrans1D2" presStyleIdx="0" presStyleCnt="1"/>
      <dgm:spPr/>
    </dgm:pt>
    <dgm:pt modelId="{8590F6AF-2025-444B-9C69-C650C6C95ACC}" type="pres">
      <dgm:prSet presAssocID="{30511629-5198-4C7F-A9FF-32F8C9F51106}" presName="extraNode" presStyleLbl="node1" presStyleIdx="0" presStyleCnt="7"/>
      <dgm:spPr/>
    </dgm:pt>
    <dgm:pt modelId="{FA9AF1DB-5FC5-43A8-AACC-42A6CF9B8508}" type="pres">
      <dgm:prSet presAssocID="{30511629-5198-4C7F-A9FF-32F8C9F51106}" presName="dstNode" presStyleLbl="node1" presStyleIdx="0" presStyleCnt="7"/>
      <dgm:spPr/>
    </dgm:pt>
    <dgm:pt modelId="{B9ADE68A-07F4-46F7-9055-740AC01D4E4C}" type="pres">
      <dgm:prSet presAssocID="{ED64D36E-8139-4D6F-95CE-2CFB1D6B4826}" presName="text_1" presStyleLbl="node1" presStyleIdx="0" presStyleCnt="7">
        <dgm:presLayoutVars>
          <dgm:bulletEnabled val="1"/>
        </dgm:presLayoutVars>
      </dgm:prSet>
      <dgm:spPr/>
    </dgm:pt>
    <dgm:pt modelId="{65CC895F-A453-47A6-89B1-44F95E15B90A}" type="pres">
      <dgm:prSet presAssocID="{ED64D36E-8139-4D6F-95CE-2CFB1D6B4826}" presName="accent_1" presStyleCnt="0"/>
      <dgm:spPr/>
    </dgm:pt>
    <dgm:pt modelId="{E7E92D27-23A6-46BF-BDDE-1AA0EAD67927}" type="pres">
      <dgm:prSet presAssocID="{ED64D36E-8139-4D6F-95CE-2CFB1D6B4826}" presName="accentRepeatNode" presStyleLbl="solidFgAcc1" presStyleIdx="0" presStyleCnt="7"/>
      <dgm:spPr/>
    </dgm:pt>
    <dgm:pt modelId="{16ED4192-79B3-4870-8537-51A38C0D481E}" type="pres">
      <dgm:prSet presAssocID="{8B104523-7D5A-46B9-A4A3-91059DDF052A}" presName="text_2" presStyleLbl="node1" presStyleIdx="1" presStyleCnt="7">
        <dgm:presLayoutVars>
          <dgm:bulletEnabled val="1"/>
        </dgm:presLayoutVars>
      </dgm:prSet>
      <dgm:spPr/>
    </dgm:pt>
    <dgm:pt modelId="{E763F7EE-CFC5-4842-A723-2F44B4982082}" type="pres">
      <dgm:prSet presAssocID="{8B104523-7D5A-46B9-A4A3-91059DDF052A}" presName="accent_2" presStyleCnt="0"/>
      <dgm:spPr/>
    </dgm:pt>
    <dgm:pt modelId="{947AE013-4AC6-44BD-A7B2-20F3C68DDF3A}" type="pres">
      <dgm:prSet presAssocID="{8B104523-7D5A-46B9-A4A3-91059DDF052A}" presName="accentRepeatNode" presStyleLbl="solidFgAcc1" presStyleIdx="1" presStyleCnt="7"/>
      <dgm:spPr/>
    </dgm:pt>
    <dgm:pt modelId="{66F91D68-146B-4AE3-BDFB-D3D74AF6CADF}" type="pres">
      <dgm:prSet presAssocID="{1D2A2FEB-4F88-429C-AC9D-0759A8B2F225}" presName="text_3" presStyleLbl="node1" presStyleIdx="2" presStyleCnt="7">
        <dgm:presLayoutVars>
          <dgm:bulletEnabled val="1"/>
        </dgm:presLayoutVars>
      </dgm:prSet>
      <dgm:spPr/>
    </dgm:pt>
    <dgm:pt modelId="{E06097FF-FBCB-46DF-8995-2491A997513A}" type="pres">
      <dgm:prSet presAssocID="{1D2A2FEB-4F88-429C-AC9D-0759A8B2F225}" presName="accent_3" presStyleCnt="0"/>
      <dgm:spPr/>
    </dgm:pt>
    <dgm:pt modelId="{9F6DC9FB-C0F6-4AA4-9F25-80ED880841C6}" type="pres">
      <dgm:prSet presAssocID="{1D2A2FEB-4F88-429C-AC9D-0759A8B2F225}" presName="accentRepeatNode" presStyleLbl="solidFgAcc1" presStyleIdx="2" presStyleCnt="7"/>
      <dgm:spPr/>
    </dgm:pt>
    <dgm:pt modelId="{9EED1BF6-E19E-4B7E-9756-4F54353AE42E}" type="pres">
      <dgm:prSet presAssocID="{305D9536-93B4-4BB5-9ACB-B9DD1D1B3AFF}" presName="text_4" presStyleLbl="node1" presStyleIdx="3" presStyleCnt="7">
        <dgm:presLayoutVars>
          <dgm:bulletEnabled val="1"/>
        </dgm:presLayoutVars>
      </dgm:prSet>
      <dgm:spPr/>
    </dgm:pt>
    <dgm:pt modelId="{2C232C5B-C539-4527-AF79-D9E81463B11C}" type="pres">
      <dgm:prSet presAssocID="{305D9536-93B4-4BB5-9ACB-B9DD1D1B3AFF}" presName="accent_4" presStyleCnt="0"/>
      <dgm:spPr/>
    </dgm:pt>
    <dgm:pt modelId="{51D224EA-CA64-46C6-98C3-600E216BB14B}" type="pres">
      <dgm:prSet presAssocID="{305D9536-93B4-4BB5-9ACB-B9DD1D1B3AFF}" presName="accentRepeatNode" presStyleLbl="solidFgAcc1" presStyleIdx="3" presStyleCnt="7"/>
      <dgm:spPr/>
    </dgm:pt>
    <dgm:pt modelId="{D55D08B3-CA78-4C9A-A541-2EA4F5803221}" type="pres">
      <dgm:prSet presAssocID="{3FB281C0-A65B-48CB-91A0-61060B22BCAE}" presName="text_5" presStyleLbl="node1" presStyleIdx="4" presStyleCnt="7">
        <dgm:presLayoutVars>
          <dgm:bulletEnabled val="1"/>
        </dgm:presLayoutVars>
      </dgm:prSet>
      <dgm:spPr/>
    </dgm:pt>
    <dgm:pt modelId="{41EE685D-6BEE-4E80-B0FF-19C6AFB62743}" type="pres">
      <dgm:prSet presAssocID="{3FB281C0-A65B-48CB-91A0-61060B22BCAE}" presName="accent_5" presStyleCnt="0"/>
      <dgm:spPr/>
    </dgm:pt>
    <dgm:pt modelId="{61030ABA-A615-477E-941A-0441E184B3DA}" type="pres">
      <dgm:prSet presAssocID="{3FB281C0-A65B-48CB-91A0-61060B22BCAE}" presName="accentRepeatNode" presStyleLbl="solidFgAcc1" presStyleIdx="4" presStyleCnt="7"/>
      <dgm:spPr/>
    </dgm:pt>
    <dgm:pt modelId="{44D3DE5F-2C63-48A7-B886-AE23C83E8B4A}" type="pres">
      <dgm:prSet presAssocID="{CD76AEBB-B450-40F2-8D55-8E4A96CF331D}" presName="text_6" presStyleLbl="node1" presStyleIdx="5" presStyleCnt="7">
        <dgm:presLayoutVars>
          <dgm:bulletEnabled val="1"/>
        </dgm:presLayoutVars>
      </dgm:prSet>
      <dgm:spPr/>
    </dgm:pt>
    <dgm:pt modelId="{77B901AF-3D30-4166-9565-64BB710B17EE}" type="pres">
      <dgm:prSet presAssocID="{CD76AEBB-B450-40F2-8D55-8E4A96CF331D}" presName="accent_6" presStyleCnt="0"/>
      <dgm:spPr/>
    </dgm:pt>
    <dgm:pt modelId="{FB988906-EFF5-46FA-B637-08D0FA5C270F}" type="pres">
      <dgm:prSet presAssocID="{CD76AEBB-B450-40F2-8D55-8E4A96CF331D}" presName="accentRepeatNode" presStyleLbl="solidFgAcc1" presStyleIdx="5" presStyleCnt="7"/>
      <dgm:spPr/>
    </dgm:pt>
    <dgm:pt modelId="{FB14517A-90E3-4D58-AEC1-0EB488A2ACF1}" type="pres">
      <dgm:prSet presAssocID="{4455EBA6-8EC0-4731-9EFC-30C14784F9A5}" presName="text_7" presStyleLbl="node1" presStyleIdx="6" presStyleCnt="7">
        <dgm:presLayoutVars>
          <dgm:bulletEnabled val="1"/>
        </dgm:presLayoutVars>
      </dgm:prSet>
      <dgm:spPr/>
    </dgm:pt>
    <dgm:pt modelId="{7C2B09EE-BFB3-4975-A6AD-7A4CDA1F626B}" type="pres">
      <dgm:prSet presAssocID="{4455EBA6-8EC0-4731-9EFC-30C14784F9A5}" presName="accent_7" presStyleCnt="0"/>
      <dgm:spPr/>
    </dgm:pt>
    <dgm:pt modelId="{27D54500-5D8D-48B3-9211-ED509A855BDF}" type="pres">
      <dgm:prSet presAssocID="{4455EBA6-8EC0-4731-9EFC-30C14784F9A5}" presName="accentRepeatNode" presStyleLbl="solidFgAcc1" presStyleIdx="6" presStyleCnt="7"/>
      <dgm:spPr/>
    </dgm:pt>
  </dgm:ptLst>
  <dgm:cxnLst>
    <dgm:cxn modelId="{1436A817-A5B5-4811-AEF1-BCC240F8DDB3}" srcId="{30511629-5198-4C7F-A9FF-32F8C9F51106}" destId="{8B104523-7D5A-46B9-A4A3-91059DDF052A}" srcOrd="1" destOrd="0" parTransId="{2331C1EF-38A6-41AF-87C7-FB2153AEE883}" sibTransId="{7BF21903-C45F-4648-9DAF-1CFD710C002F}"/>
    <dgm:cxn modelId="{821FAC2F-2F4C-424C-9BDA-2D263AB82796}" srcId="{30511629-5198-4C7F-A9FF-32F8C9F51106}" destId="{3FB281C0-A65B-48CB-91A0-61060B22BCAE}" srcOrd="4" destOrd="0" parTransId="{9709BE70-F438-471D-AFAC-7CA3453DFF6E}" sibTransId="{75828F09-C6C5-4AF2-8C61-2BE14721E0D8}"/>
    <dgm:cxn modelId="{7AA31C6B-0F2B-4EC7-8813-5F8D966B390F}" type="presOf" srcId="{8B104523-7D5A-46B9-A4A3-91059DDF052A}" destId="{16ED4192-79B3-4870-8537-51A38C0D481E}" srcOrd="0" destOrd="0" presId="urn:microsoft.com/office/officeart/2008/layout/VerticalCurvedList"/>
    <dgm:cxn modelId="{770A814D-1540-42E3-9C4C-5C7778D336D6}" type="presOf" srcId="{13DD9E42-13AD-4944-90E3-8C4089439121}" destId="{66FEAE6D-32DD-4065-9389-E0872949D0A8}" srcOrd="0" destOrd="0" presId="urn:microsoft.com/office/officeart/2008/layout/VerticalCurvedList"/>
    <dgm:cxn modelId="{6BFEBC6D-083B-4B8F-B82E-53A106A5AF92}" srcId="{30511629-5198-4C7F-A9FF-32F8C9F51106}" destId="{ED64D36E-8139-4D6F-95CE-2CFB1D6B4826}" srcOrd="0" destOrd="0" parTransId="{C2BCE00C-727C-47F5-9E9A-809DEE63FF89}" sibTransId="{13DD9E42-13AD-4944-90E3-8C4089439121}"/>
    <dgm:cxn modelId="{69DDAC7D-0C8D-4066-B891-42226052D207}" srcId="{30511629-5198-4C7F-A9FF-32F8C9F51106}" destId="{1D2A2FEB-4F88-429C-AC9D-0759A8B2F225}" srcOrd="2" destOrd="0" parTransId="{5352D0D2-9A9A-4E46-94B3-195BC8703904}" sibTransId="{26128DF0-2158-4FEE-B4F3-DA634B3E6194}"/>
    <dgm:cxn modelId="{A16D1F8F-6E9E-46D0-A0C8-A26786403102}" type="presOf" srcId="{CD76AEBB-B450-40F2-8D55-8E4A96CF331D}" destId="{44D3DE5F-2C63-48A7-B886-AE23C83E8B4A}" srcOrd="0" destOrd="0" presId="urn:microsoft.com/office/officeart/2008/layout/VerticalCurvedList"/>
    <dgm:cxn modelId="{15F20B95-C5A9-4348-805D-B6D7FF0392CC}" type="presOf" srcId="{305D9536-93B4-4BB5-9ACB-B9DD1D1B3AFF}" destId="{9EED1BF6-E19E-4B7E-9756-4F54353AE42E}" srcOrd="0" destOrd="0" presId="urn:microsoft.com/office/officeart/2008/layout/VerticalCurvedList"/>
    <dgm:cxn modelId="{E2A07098-E8CA-4FD7-BD14-0C517C1A757F}" type="presOf" srcId="{30511629-5198-4C7F-A9FF-32F8C9F51106}" destId="{B06191F4-11AF-4046-BD02-F77426A1B829}" srcOrd="0" destOrd="0" presId="urn:microsoft.com/office/officeart/2008/layout/VerticalCurvedList"/>
    <dgm:cxn modelId="{048A5BBA-831C-4E2F-8F9F-E78B7016E885}" type="presOf" srcId="{4455EBA6-8EC0-4731-9EFC-30C14784F9A5}" destId="{FB14517A-90E3-4D58-AEC1-0EB488A2ACF1}" srcOrd="0" destOrd="0" presId="urn:microsoft.com/office/officeart/2008/layout/VerticalCurvedList"/>
    <dgm:cxn modelId="{F96943BE-51CC-4DC6-8C0E-40093497CBB1}" type="presOf" srcId="{ED64D36E-8139-4D6F-95CE-2CFB1D6B4826}" destId="{B9ADE68A-07F4-46F7-9055-740AC01D4E4C}" srcOrd="0" destOrd="0" presId="urn:microsoft.com/office/officeart/2008/layout/VerticalCurvedList"/>
    <dgm:cxn modelId="{D2095CC1-0485-40E8-BAD8-1065383787D2}" type="presOf" srcId="{3FB281C0-A65B-48CB-91A0-61060B22BCAE}" destId="{D55D08B3-CA78-4C9A-A541-2EA4F5803221}" srcOrd="0" destOrd="0" presId="urn:microsoft.com/office/officeart/2008/layout/VerticalCurvedList"/>
    <dgm:cxn modelId="{55527FC3-9B7F-4678-984B-8E149E1CBC13}" type="presOf" srcId="{1D2A2FEB-4F88-429C-AC9D-0759A8B2F225}" destId="{66F91D68-146B-4AE3-BDFB-D3D74AF6CADF}" srcOrd="0" destOrd="0" presId="urn:microsoft.com/office/officeart/2008/layout/VerticalCurvedList"/>
    <dgm:cxn modelId="{A6B99AC3-6248-401C-A4AC-ACC8C313558C}" srcId="{30511629-5198-4C7F-A9FF-32F8C9F51106}" destId="{4455EBA6-8EC0-4731-9EFC-30C14784F9A5}" srcOrd="6" destOrd="0" parTransId="{1E355D1B-E6CD-420C-9346-68A71405078A}" sibTransId="{9A5ECF59-9AE3-444A-9947-1CDD72F93884}"/>
    <dgm:cxn modelId="{6BC709DF-F8BA-4A0F-976C-F3F45BFA77D5}" srcId="{30511629-5198-4C7F-A9FF-32F8C9F51106}" destId="{CD76AEBB-B450-40F2-8D55-8E4A96CF331D}" srcOrd="5" destOrd="0" parTransId="{C43ECAEC-9B21-4AFF-85B0-380363461EB0}" sibTransId="{12864358-4F0E-42B1-AD4A-09E40BEEDB48}"/>
    <dgm:cxn modelId="{75AE83EC-ABFD-46BA-902E-C21124A40E4A}" srcId="{30511629-5198-4C7F-A9FF-32F8C9F51106}" destId="{305D9536-93B4-4BB5-9ACB-B9DD1D1B3AFF}" srcOrd="3" destOrd="0" parTransId="{AA2326B9-9BBE-495E-A57F-FB0BB3C5FCF2}" sibTransId="{500AABCB-598D-4A65-89A6-12F9A54C7D22}"/>
    <dgm:cxn modelId="{1196C4AB-68ED-42D0-A94D-16BB57AD7DF7}" type="presParOf" srcId="{B06191F4-11AF-4046-BD02-F77426A1B829}" destId="{99F2A21B-C507-4D58-AD0D-5D1E8E276D78}" srcOrd="0" destOrd="0" presId="urn:microsoft.com/office/officeart/2008/layout/VerticalCurvedList"/>
    <dgm:cxn modelId="{6CF90B31-E3CD-4679-B131-D7938483B345}" type="presParOf" srcId="{99F2A21B-C507-4D58-AD0D-5D1E8E276D78}" destId="{F13E2A79-F70B-4587-A8BF-D1472FA4847B}" srcOrd="0" destOrd="0" presId="urn:microsoft.com/office/officeart/2008/layout/VerticalCurvedList"/>
    <dgm:cxn modelId="{B2E856AA-D724-44FC-8A2A-3CF40AA128DF}" type="presParOf" srcId="{F13E2A79-F70B-4587-A8BF-D1472FA4847B}" destId="{0C56191E-298C-4201-BC05-AE013FF55E31}" srcOrd="0" destOrd="0" presId="urn:microsoft.com/office/officeart/2008/layout/VerticalCurvedList"/>
    <dgm:cxn modelId="{92F78624-DBBA-4B84-A7AE-3856A5558B0A}" type="presParOf" srcId="{F13E2A79-F70B-4587-A8BF-D1472FA4847B}" destId="{66FEAE6D-32DD-4065-9389-E0872949D0A8}" srcOrd="1" destOrd="0" presId="urn:microsoft.com/office/officeart/2008/layout/VerticalCurvedList"/>
    <dgm:cxn modelId="{FD1151D0-5CD6-49FC-9FC5-93E29EADBC97}" type="presParOf" srcId="{F13E2A79-F70B-4587-A8BF-D1472FA4847B}" destId="{8590F6AF-2025-444B-9C69-C650C6C95ACC}" srcOrd="2" destOrd="0" presId="urn:microsoft.com/office/officeart/2008/layout/VerticalCurvedList"/>
    <dgm:cxn modelId="{CEDD70C5-91F0-4FD7-A264-E40054D76148}" type="presParOf" srcId="{F13E2A79-F70B-4587-A8BF-D1472FA4847B}" destId="{FA9AF1DB-5FC5-43A8-AACC-42A6CF9B8508}" srcOrd="3" destOrd="0" presId="urn:microsoft.com/office/officeart/2008/layout/VerticalCurvedList"/>
    <dgm:cxn modelId="{81459D0F-2230-4BB2-8AE7-731DE46CB55B}" type="presParOf" srcId="{99F2A21B-C507-4D58-AD0D-5D1E8E276D78}" destId="{B9ADE68A-07F4-46F7-9055-740AC01D4E4C}" srcOrd="1" destOrd="0" presId="urn:microsoft.com/office/officeart/2008/layout/VerticalCurvedList"/>
    <dgm:cxn modelId="{D5B79708-4EF9-4002-89D5-106EAD705AB7}" type="presParOf" srcId="{99F2A21B-C507-4D58-AD0D-5D1E8E276D78}" destId="{65CC895F-A453-47A6-89B1-44F95E15B90A}" srcOrd="2" destOrd="0" presId="urn:microsoft.com/office/officeart/2008/layout/VerticalCurvedList"/>
    <dgm:cxn modelId="{10CBC950-02FF-4220-A1B8-12FBE2FEE213}" type="presParOf" srcId="{65CC895F-A453-47A6-89B1-44F95E15B90A}" destId="{E7E92D27-23A6-46BF-BDDE-1AA0EAD67927}" srcOrd="0" destOrd="0" presId="urn:microsoft.com/office/officeart/2008/layout/VerticalCurvedList"/>
    <dgm:cxn modelId="{8CBD6EF9-1E8D-4C8E-82E6-9BE7140F1E51}" type="presParOf" srcId="{99F2A21B-C507-4D58-AD0D-5D1E8E276D78}" destId="{16ED4192-79B3-4870-8537-51A38C0D481E}" srcOrd="3" destOrd="0" presId="urn:microsoft.com/office/officeart/2008/layout/VerticalCurvedList"/>
    <dgm:cxn modelId="{7C817CFE-A43C-49C5-8308-74DF91A8813A}" type="presParOf" srcId="{99F2A21B-C507-4D58-AD0D-5D1E8E276D78}" destId="{E763F7EE-CFC5-4842-A723-2F44B4982082}" srcOrd="4" destOrd="0" presId="urn:microsoft.com/office/officeart/2008/layout/VerticalCurvedList"/>
    <dgm:cxn modelId="{9E435CCE-FE7C-4DC5-89E6-50A230AFD03A}" type="presParOf" srcId="{E763F7EE-CFC5-4842-A723-2F44B4982082}" destId="{947AE013-4AC6-44BD-A7B2-20F3C68DDF3A}" srcOrd="0" destOrd="0" presId="urn:microsoft.com/office/officeart/2008/layout/VerticalCurvedList"/>
    <dgm:cxn modelId="{47CCC3CD-F2B9-489C-B09E-7912085475D8}" type="presParOf" srcId="{99F2A21B-C507-4D58-AD0D-5D1E8E276D78}" destId="{66F91D68-146B-4AE3-BDFB-D3D74AF6CADF}" srcOrd="5" destOrd="0" presId="urn:microsoft.com/office/officeart/2008/layout/VerticalCurvedList"/>
    <dgm:cxn modelId="{8E76D66C-FA0B-4C26-BADA-34FC1A638F7C}" type="presParOf" srcId="{99F2A21B-C507-4D58-AD0D-5D1E8E276D78}" destId="{E06097FF-FBCB-46DF-8995-2491A997513A}" srcOrd="6" destOrd="0" presId="urn:microsoft.com/office/officeart/2008/layout/VerticalCurvedList"/>
    <dgm:cxn modelId="{F316CF31-1A1C-4681-951A-D2CC2EA53568}" type="presParOf" srcId="{E06097FF-FBCB-46DF-8995-2491A997513A}" destId="{9F6DC9FB-C0F6-4AA4-9F25-80ED880841C6}" srcOrd="0" destOrd="0" presId="urn:microsoft.com/office/officeart/2008/layout/VerticalCurvedList"/>
    <dgm:cxn modelId="{79FD9BD8-AFE7-426F-9347-3D152834B75A}" type="presParOf" srcId="{99F2A21B-C507-4D58-AD0D-5D1E8E276D78}" destId="{9EED1BF6-E19E-4B7E-9756-4F54353AE42E}" srcOrd="7" destOrd="0" presId="urn:microsoft.com/office/officeart/2008/layout/VerticalCurvedList"/>
    <dgm:cxn modelId="{DCB863CC-DA08-4C84-9288-1F55F5965615}" type="presParOf" srcId="{99F2A21B-C507-4D58-AD0D-5D1E8E276D78}" destId="{2C232C5B-C539-4527-AF79-D9E81463B11C}" srcOrd="8" destOrd="0" presId="urn:microsoft.com/office/officeart/2008/layout/VerticalCurvedList"/>
    <dgm:cxn modelId="{5271EB3F-0ECD-4355-8CE8-0FE6ABAA21A0}" type="presParOf" srcId="{2C232C5B-C539-4527-AF79-D9E81463B11C}" destId="{51D224EA-CA64-46C6-98C3-600E216BB14B}" srcOrd="0" destOrd="0" presId="urn:microsoft.com/office/officeart/2008/layout/VerticalCurvedList"/>
    <dgm:cxn modelId="{7D8FC54D-CFDD-4A73-9B85-3BE2A653EC2C}" type="presParOf" srcId="{99F2A21B-C507-4D58-AD0D-5D1E8E276D78}" destId="{D55D08B3-CA78-4C9A-A541-2EA4F5803221}" srcOrd="9" destOrd="0" presId="urn:microsoft.com/office/officeart/2008/layout/VerticalCurvedList"/>
    <dgm:cxn modelId="{D9BDB8CF-B206-4A60-98B5-C0EC6729B39F}" type="presParOf" srcId="{99F2A21B-C507-4D58-AD0D-5D1E8E276D78}" destId="{41EE685D-6BEE-4E80-B0FF-19C6AFB62743}" srcOrd="10" destOrd="0" presId="urn:microsoft.com/office/officeart/2008/layout/VerticalCurvedList"/>
    <dgm:cxn modelId="{271E4C64-3B14-433C-B430-C9D5D2F98FD6}" type="presParOf" srcId="{41EE685D-6BEE-4E80-B0FF-19C6AFB62743}" destId="{61030ABA-A615-477E-941A-0441E184B3DA}" srcOrd="0" destOrd="0" presId="urn:microsoft.com/office/officeart/2008/layout/VerticalCurvedList"/>
    <dgm:cxn modelId="{C89885C1-FA8F-49E4-9635-6099CBA4E133}" type="presParOf" srcId="{99F2A21B-C507-4D58-AD0D-5D1E8E276D78}" destId="{44D3DE5F-2C63-48A7-B886-AE23C83E8B4A}" srcOrd="11" destOrd="0" presId="urn:microsoft.com/office/officeart/2008/layout/VerticalCurvedList"/>
    <dgm:cxn modelId="{5E7D2BC2-6D65-4E68-99C6-F0E07E66685C}" type="presParOf" srcId="{99F2A21B-C507-4D58-AD0D-5D1E8E276D78}" destId="{77B901AF-3D30-4166-9565-64BB710B17EE}" srcOrd="12" destOrd="0" presId="urn:microsoft.com/office/officeart/2008/layout/VerticalCurvedList"/>
    <dgm:cxn modelId="{EE8883DD-C7FF-4EA0-BC68-90B7773064CD}" type="presParOf" srcId="{77B901AF-3D30-4166-9565-64BB710B17EE}" destId="{FB988906-EFF5-46FA-B637-08D0FA5C270F}" srcOrd="0" destOrd="0" presId="urn:microsoft.com/office/officeart/2008/layout/VerticalCurvedList"/>
    <dgm:cxn modelId="{C177D707-CFFE-4514-9610-0CB15D58F5A4}" type="presParOf" srcId="{99F2A21B-C507-4D58-AD0D-5D1E8E276D78}" destId="{FB14517A-90E3-4D58-AEC1-0EB488A2ACF1}" srcOrd="13" destOrd="0" presId="urn:microsoft.com/office/officeart/2008/layout/VerticalCurvedList"/>
    <dgm:cxn modelId="{FA7D7C4A-9AD9-4314-9017-03516C98116E}" type="presParOf" srcId="{99F2A21B-C507-4D58-AD0D-5D1E8E276D78}" destId="{7C2B09EE-BFB3-4975-A6AD-7A4CDA1F626B}" srcOrd="14" destOrd="0" presId="urn:microsoft.com/office/officeart/2008/layout/VerticalCurvedList"/>
    <dgm:cxn modelId="{25A4CDE5-E70F-4A7B-92AE-23764B437970}" type="presParOf" srcId="{7C2B09EE-BFB3-4975-A6AD-7A4CDA1F626B}" destId="{27D54500-5D8D-48B3-9211-ED509A855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26054F-C012-4A74-9FC4-EB68DCA811D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B21A3E-DC48-43C4-8F38-8559C39A621E}">
      <dgm:prSet phldrT="[Text]"/>
      <dgm:spPr/>
      <dgm:t>
        <a:bodyPr/>
        <a:lstStyle/>
        <a:p>
          <a:r>
            <a:rPr lang="de-DE" dirty="0" err="1"/>
            <a:t>docker-compose.yml</a:t>
          </a:r>
          <a:endParaRPr lang="de-DE" dirty="0"/>
        </a:p>
      </dgm:t>
    </dgm:pt>
    <dgm:pt modelId="{43337CA9-F237-4E45-9771-115C6EF59BA8}" type="parTrans" cxnId="{40BAD123-2102-4F59-B63F-A96CEFEA6526}">
      <dgm:prSet/>
      <dgm:spPr/>
      <dgm:t>
        <a:bodyPr/>
        <a:lstStyle/>
        <a:p>
          <a:endParaRPr lang="de-DE"/>
        </a:p>
      </dgm:t>
    </dgm:pt>
    <dgm:pt modelId="{86AA3A51-0C4D-4C78-AF67-4BA83E7A7428}" type="sibTrans" cxnId="{40BAD123-2102-4F59-B63F-A96CEFEA6526}">
      <dgm:prSet/>
      <dgm:spPr/>
      <dgm:t>
        <a:bodyPr/>
        <a:lstStyle/>
        <a:p>
          <a:endParaRPr lang="de-DE"/>
        </a:p>
      </dgm:t>
    </dgm:pt>
    <dgm:pt modelId="{9CDEB187-A475-4A6A-9916-3FF418412596}">
      <dgm:prSet phldrT="[Text]"/>
      <dgm:spPr/>
      <dgm:t>
        <a:bodyPr/>
        <a:lstStyle/>
        <a:p>
          <a:r>
            <a:rPr lang="de-DE" b="1" dirty="0" err="1"/>
            <a:t>dbservice</a:t>
          </a:r>
          <a:endParaRPr lang="de-DE" b="1" dirty="0"/>
        </a:p>
      </dgm:t>
    </dgm:pt>
    <dgm:pt modelId="{5F450AB8-38C4-4854-A82D-456AAF5D43B3}" type="parTrans" cxnId="{2A87FB6C-9209-49FA-A6AE-E872F24DC332}">
      <dgm:prSet/>
      <dgm:spPr/>
      <dgm:t>
        <a:bodyPr/>
        <a:lstStyle/>
        <a:p>
          <a:endParaRPr lang="de-DE"/>
        </a:p>
      </dgm:t>
    </dgm:pt>
    <dgm:pt modelId="{EFDF8285-0428-473A-BB31-3DC449E92FFF}" type="sibTrans" cxnId="{2A87FB6C-9209-49FA-A6AE-E872F24DC332}">
      <dgm:prSet/>
      <dgm:spPr/>
      <dgm:t>
        <a:bodyPr/>
        <a:lstStyle/>
        <a:p>
          <a:endParaRPr lang="de-DE"/>
        </a:p>
      </dgm:t>
    </dgm:pt>
    <dgm:pt modelId="{866A2D1C-639E-4E03-8AAC-D9C177C1AD69}">
      <dgm:prSet phldrT="[Text]"/>
      <dgm:spPr/>
      <dgm:t>
        <a:bodyPr/>
        <a:lstStyle/>
        <a:p>
          <a:r>
            <a:rPr lang="de-DE" b="1" dirty="0" err="1"/>
            <a:t>nodeprx</a:t>
          </a:r>
          <a:endParaRPr lang="de-DE" b="1" dirty="0"/>
        </a:p>
      </dgm:t>
    </dgm:pt>
    <dgm:pt modelId="{7E5C85F2-11CA-4571-8898-08CBF45157AF}" type="parTrans" cxnId="{1F665C00-967C-4063-BBF2-89BB525E5DCF}">
      <dgm:prSet/>
      <dgm:spPr/>
      <dgm:t>
        <a:bodyPr/>
        <a:lstStyle/>
        <a:p>
          <a:endParaRPr lang="de-DE"/>
        </a:p>
      </dgm:t>
    </dgm:pt>
    <dgm:pt modelId="{BAD92D54-58B6-413E-AE62-16A4265A4AC0}" type="sibTrans" cxnId="{1F665C00-967C-4063-BBF2-89BB525E5DCF}">
      <dgm:prSet/>
      <dgm:spPr/>
      <dgm:t>
        <a:bodyPr/>
        <a:lstStyle/>
        <a:p>
          <a:endParaRPr lang="de-DE"/>
        </a:p>
      </dgm:t>
    </dgm:pt>
    <dgm:pt modelId="{2DEDAC86-21A4-46B3-B981-87E2342CC962}">
      <dgm:prSet phldrT="[Text]"/>
      <dgm:spPr/>
      <dgm:t>
        <a:bodyPr/>
        <a:lstStyle/>
        <a:p>
          <a:r>
            <a:rPr lang="de-DE" dirty="0" err="1"/>
            <a:t>local-development.yml</a:t>
          </a:r>
          <a:endParaRPr lang="de-DE" dirty="0"/>
        </a:p>
      </dgm:t>
    </dgm:pt>
    <dgm:pt modelId="{3BF92A4D-C01A-43EF-BCD5-5A2DEE85C48F}" type="parTrans" cxnId="{89FF63DA-3CEE-4945-ABFD-4AAD5CF8E3E5}">
      <dgm:prSet/>
      <dgm:spPr/>
      <dgm:t>
        <a:bodyPr/>
        <a:lstStyle/>
        <a:p>
          <a:endParaRPr lang="de-DE"/>
        </a:p>
      </dgm:t>
    </dgm:pt>
    <dgm:pt modelId="{8682DAD6-B264-4F42-ADD1-1C402D05D3F7}" type="sibTrans" cxnId="{89FF63DA-3CEE-4945-ABFD-4AAD5CF8E3E5}">
      <dgm:prSet/>
      <dgm:spPr/>
      <dgm:t>
        <a:bodyPr/>
        <a:lstStyle/>
        <a:p>
          <a:endParaRPr lang="de-DE"/>
        </a:p>
      </dgm:t>
    </dgm:pt>
    <dgm:pt modelId="{1827CCF0-7431-44FA-BA38-FF6479DF8E64}">
      <dgm:prSet phldrT="[Text]"/>
      <dgm:spPr/>
      <dgm:t>
        <a:bodyPr/>
        <a:lstStyle/>
        <a:p>
          <a:r>
            <a:rPr lang="de-DE" b="1" dirty="0" err="1"/>
            <a:t>dbservice</a:t>
          </a:r>
          <a:endParaRPr lang="de-DE" b="1" dirty="0"/>
        </a:p>
      </dgm:t>
    </dgm:pt>
    <dgm:pt modelId="{E38BE42C-4162-4725-A9D3-F74FCE0400CA}" type="parTrans" cxnId="{E280386C-14BD-4E32-822C-5A255D43E60E}">
      <dgm:prSet/>
      <dgm:spPr/>
      <dgm:t>
        <a:bodyPr/>
        <a:lstStyle/>
        <a:p>
          <a:endParaRPr lang="de-DE"/>
        </a:p>
      </dgm:t>
    </dgm:pt>
    <dgm:pt modelId="{DA57B085-9067-4269-9DF9-1A50BDD58D61}" type="sibTrans" cxnId="{E280386C-14BD-4E32-822C-5A255D43E60E}">
      <dgm:prSet/>
      <dgm:spPr/>
      <dgm:t>
        <a:bodyPr/>
        <a:lstStyle/>
        <a:p>
          <a:endParaRPr lang="de-DE"/>
        </a:p>
      </dgm:t>
    </dgm:pt>
    <dgm:pt modelId="{2C5D0056-81C5-4E43-9185-9DB6C35B7FB4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A85CD02C-CF30-417A-AC1D-51F6AFA37DC6}" type="parTrans" cxnId="{9E10A686-C56B-438B-AEC2-46CDAB931914}">
      <dgm:prSet/>
      <dgm:spPr/>
      <dgm:t>
        <a:bodyPr/>
        <a:lstStyle/>
        <a:p>
          <a:endParaRPr lang="de-DE"/>
        </a:p>
      </dgm:t>
    </dgm:pt>
    <dgm:pt modelId="{A6340002-F49F-4A98-9B3C-F7F1A105942D}" type="sibTrans" cxnId="{9E10A686-C56B-438B-AEC2-46CDAB931914}">
      <dgm:prSet/>
      <dgm:spPr/>
      <dgm:t>
        <a:bodyPr/>
        <a:lstStyle/>
        <a:p>
          <a:endParaRPr lang="de-DE"/>
        </a:p>
      </dgm:t>
    </dgm:pt>
    <dgm:pt modelId="{F9486A18-06CB-4104-A689-69C4626B2D7A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8E79A876-F5ED-4F6C-B86B-4FD011C64BA2}" type="parTrans" cxnId="{5B7D27A0-8659-453D-9DEA-8E6EF6167039}">
      <dgm:prSet/>
      <dgm:spPr/>
      <dgm:t>
        <a:bodyPr/>
        <a:lstStyle/>
        <a:p>
          <a:endParaRPr lang="de-DE"/>
        </a:p>
      </dgm:t>
    </dgm:pt>
    <dgm:pt modelId="{490A6464-517F-4C51-809A-2138F3AD5C56}" type="sibTrans" cxnId="{5B7D27A0-8659-453D-9DEA-8E6EF6167039}">
      <dgm:prSet/>
      <dgm:spPr/>
      <dgm:t>
        <a:bodyPr/>
        <a:lstStyle/>
        <a:p>
          <a:endParaRPr lang="de-DE"/>
        </a:p>
      </dgm:t>
    </dgm:pt>
    <dgm:pt modelId="{F0832740-3B24-4F33-B7DE-43930C8D197B}">
      <dgm:prSet phldrT="[Text]"/>
      <dgm:spPr/>
      <dgm:t>
        <a:bodyPr/>
        <a:lstStyle/>
        <a:p>
          <a:r>
            <a:rPr lang="de-DE" dirty="0" err="1"/>
            <a:t>port</a:t>
          </a:r>
          <a:endParaRPr lang="de-DE" dirty="0"/>
        </a:p>
      </dgm:t>
    </dgm:pt>
    <dgm:pt modelId="{98A6E21B-A828-4369-B61F-1DE2A0C1347A}" type="parTrans" cxnId="{43E22CAC-F974-44AF-8B91-F990D1861F85}">
      <dgm:prSet/>
      <dgm:spPr/>
      <dgm:t>
        <a:bodyPr/>
        <a:lstStyle/>
        <a:p>
          <a:endParaRPr lang="de-DE"/>
        </a:p>
      </dgm:t>
    </dgm:pt>
    <dgm:pt modelId="{88D56557-EF21-4819-9C3D-93B9BB8D7F33}" type="sibTrans" cxnId="{43E22CAC-F974-44AF-8B91-F990D1861F85}">
      <dgm:prSet/>
      <dgm:spPr/>
      <dgm:t>
        <a:bodyPr/>
        <a:lstStyle/>
        <a:p>
          <a:endParaRPr lang="de-DE"/>
        </a:p>
      </dgm:t>
    </dgm:pt>
    <dgm:pt modelId="{93D8057B-8FFC-460E-AFF5-16A263833705}">
      <dgm:prSet phldrT="[Text]"/>
      <dgm:spPr/>
      <dgm:t>
        <a:bodyPr/>
        <a:lstStyle/>
        <a:p>
          <a:r>
            <a:rPr lang="de-DE" dirty="0" err="1"/>
            <a:t>volume</a:t>
          </a:r>
          <a:endParaRPr lang="de-DE" dirty="0"/>
        </a:p>
      </dgm:t>
    </dgm:pt>
    <dgm:pt modelId="{3CFF91E3-1CD5-4FE2-AD26-F5A1211DDC2B}" type="parTrans" cxnId="{647168C2-6864-4EFA-8AD4-F6FAA1884948}">
      <dgm:prSet/>
      <dgm:spPr/>
      <dgm:t>
        <a:bodyPr/>
        <a:lstStyle/>
        <a:p>
          <a:endParaRPr lang="de-DE"/>
        </a:p>
      </dgm:t>
    </dgm:pt>
    <dgm:pt modelId="{367F42F4-80ED-4A4B-929D-74C1D9505595}" type="sibTrans" cxnId="{647168C2-6864-4EFA-8AD4-F6FAA1884948}">
      <dgm:prSet/>
      <dgm:spPr/>
      <dgm:t>
        <a:bodyPr/>
        <a:lstStyle/>
        <a:p>
          <a:endParaRPr lang="de-DE"/>
        </a:p>
      </dgm:t>
    </dgm:pt>
    <dgm:pt modelId="{5B7E608C-DDF4-4EBA-AAE3-BB1B6540B0D1}">
      <dgm:prSet phldrT="[Text]"/>
      <dgm:spPr/>
      <dgm:t>
        <a:bodyPr/>
        <a:lstStyle/>
        <a:p>
          <a:r>
            <a:rPr lang="de-DE" dirty="0"/>
            <a:t>DB_PWD=</a:t>
          </a:r>
          <a:r>
            <a:rPr lang="de-DE" dirty="0" err="1"/>
            <a:t>secret</a:t>
          </a:r>
          <a:endParaRPr lang="de-DE" dirty="0"/>
        </a:p>
      </dgm:t>
    </dgm:pt>
    <dgm:pt modelId="{C764E096-299A-4AF1-93D7-2B54D4A3D2FF}" type="parTrans" cxnId="{A8D6F874-10F1-44F5-85E1-33CCBCF7471B}">
      <dgm:prSet/>
      <dgm:spPr/>
      <dgm:t>
        <a:bodyPr/>
        <a:lstStyle/>
        <a:p>
          <a:endParaRPr lang="de-DE"/>
        </a:p>
      </dgm:t>
    </dgm:pt>
    <dgm:pt modelId="{02DD046A-6FCD-48DD-8780-17155D3671CB}" type="sibTrans" cxnId="{A8D6F874-10F1-44F5-85E1-33CCBCF7471B}">
      <dgm:prSet/>
      <dgm:spPr/>
      <dgm:t>
        <a:bodyPr/>
        <a:lstStyle/>
        <a:p>
          <a:endParaRPr lang="de-DE"/>
        </a:p>
      </dgm:t>
    </dgm:pt>
    <dgm:pt modelId="{98B98E2C-2881-4AA2-8FB2-FC47BA3176F4}">
      <dgm:prSet phldrT="[Text]"/>
      <dgm:spPr/>
      <dgm:t>
        <a:bodyPr/>
        <a:lstStyle/>
        <a:p>
          <a:r>
            <a:rPr lang="de-DE" b="1" dirty="0" err="1"/>
            <a:t>appservice</a:t>
          </a:r>
          <a:endParaRPr lang="de-DE" b="1" dirty="0"/>
        </a:p>
      </dgm:t>
    </dgm:pt>
    <dgm:pt modelId="{87E6FF15-5DBA-4E1B-9309-596FC9AB7D4E}" type="parTrans" cxnId="{CD943C1F-21C7-47A5-8E9E-0163F2655628}">
      <dgm:prSet/>
      <dgm:spPr/>
      <dgm:t>
        <a:bodyPr/>
        <a:lstStyle/>
        <a:p>
          <a:endParaRPr lang="de-DE"/>
        </a:p>
      </dgm:t>
    </dgm:pt>
    <dgm:pt modelId="{1EA21C97-D577-4D69-82BB-A01456A76FB8}" type="sibTrans" cxnId="{CD943C1F-21C7-47A5-8E9E-0163F2655628}">
      <dgm:prSet/>
      <dgm:spPr/>
      <dgm:t>
        <a:bodyPr/>
        <a:lstStyle/>
        <a:p>
          <a:endParaRPr lang="de-DE"/>
        </a:p>
      </dgm:t>
    </dgm:pt>
    <dgm:pt modelId="{95CF5699-B262-4FFD-BFB8-300BD6A3217F}">
      <dgm:prSet phldrT="[Text]"/>
      <dgm:spPr/>
      <dgm:t>
        <a:bodyPr/>
        <a:lstStyle/>
        <a:p>
          <a:r>
            <a:rPr lang="de-DE" dirty="0" err="1"/>
            <a:t>env</a:t>
          </a:r>
          <a:endParaRPr lang="de-DE" dirty="0"/>
        </a:p>
      </dgm:t>
    </dgm:pt>
    <dgm:pt modelId="{D4018896-8545-4B60-A9B4-D7409C652717}" type="parTrans" cxnId="{26F37DF1-5FF7-4784-A85D-68FBCB56A999}">
      <dgm:prSet/>
      <dgm:spPr/>
      <dgm:t>
        <a:bodyPr/>
        <a:lstStyle/>
        <a:p>
          <a:endParaRPr lang="de-DE"/>
        </a:p>
      </dgm:t>
    </dgm:pt>
    <dgm:pt modelId="{46CD1E0B-31BA-4572-AD1A-170CC3B22F67}" type="sibTrans" cxnId="{26F37DF1-5FF7-4784-A85D-68FBCB56A999}">
      <dgm:prSet/>
      <dgm:spPr/>
      <dgm:t>
        <a:bodyPr/>
        <a:lstStyle/>
        <a:p>
          <a:endParaRPr lang="de-DE"/>
        </a:p>
      </dgm:t>
    </dgm:pt>
    <dgm:pt modelId="{94418F18-C618-4807-B48D-9FF70AF13B2C}">
      <dgm:prSet phldrT="[Text]"/>
      <dgm:spPr/>
      <dgm:t>
        <a:bodyPr/>
        <a:lstStyle/>
        <a:p>
          <a:r>
            <a:rPr lang="de-DE" dirty="0"/>
            <a:t>DB_PWD=</a:t>
          </a:r>
          <a:r>
            <a:rPr lang="de-DE" dirty="0" err="1"/>
            <a:t>secret</a:t>
          </a:r>
          <a:endParaRPr lang="de-DE" dirty="0"/>
        </a:p>
      </dgm:t>
    </dgm:pt>
    <dgm:pt modelId="{0F1AFDC0-10FE-4A3D-8B04-FF42FAEC794C}" type="parTrans" cxnId="{77EA9A2C-82BE-4CCB-A77A-A9155C619023}">
      <dgm:prSet/>
      <dgm:spPr/>
      <dgm:t>
        <a:bodyPr/>
        <a:lstStyle/>
        <a:p>
          <a:endParaRPr lang="de-DE"/>
        </a:p>
      </dgm:t>
    </dgm:pt>
    <dgm:pt modelId="{642100FD-8406-4F1D-BF25-3D010F3519CA}" type="sibTrans" cxnId="{77EA9A2C-82BE-4CCB-A77A-A9155C619023}">
      <dgm:prSet/>
      <dgm:spPr/>
      <dgm:t>
        <a:bodyPr/>
        <a:lstStyle/>
        <a:p>
          <a:endParaRPr lang="de-DE"/>
        </a:p>
      </dgm:t>
    </dgm:pt>
    <dgm:pt modelId="{2381FFCD-1FA8-4F9E-BAED-89AB02307AB6}">
      <dgm:prSet phldrT="[Text]"/>
      <dgm:spPr/>
      <dgm:t>
        <a:bodyPr/>
        <a:lstStyle/>
        <a:p>
          <a:r>
            <a:rPr lang="de-DE" dirty="0"/>
            <a:t>REP_PWD=</a:t>
          </a:r>
          <a:r>
            <a:rPr lang="de-DE" dirty="0" err="1"/>
            <a:t>secret</a:t>
          </a:r>
          <a:endParaRPr lang="de-DE" dirty="0"/>
        </a:p>
      </dgm:t>
    </dgm:pt>
    <dgm:pt modelId="{C34A6AAD-8FD4-413A-A7A7-64ECAC085561}" type="parTrans" cxnId="{2CDD8313-3716-428C-AD39-A020635CF6F1}">
      <dgm:prSet/>
      <dgm:spPr/>
      <dgm:t>
        <a:bodyPr/>
        <a:lstStyle/>
        <a:p>
          <a:endParaRPr lang="de-DE"/>
        </a:p>
      </dgm:t>
    </dgm:pt>
    <dgm:pt modelId="{170D4502-5A6C-4A1B-934F-6B736E1C69B6}" type="sibTrans" cxnId="{2CDD8313-3716-428C-AD39-A020635CF6F1}">
      <dgm:prSet/>
      <dgm:spPr/>
      <dgm:t>
        <a:bodyPr/>
        <a:lstStyle/>
        <a:p>
          <a:endParaRPr lang="de-DE"/>
        </a:p>
      </dgm:t>
    </dgm:pt>
    <dgm:pt modelId="{D1BF640D-96AB-4D21-9DDE-D6ECF749C4A4}">
      <dgm:prSet phldrT="[Text]"/>
      <dgm:spPr/>
      <dgm:t>
        <a:bodyPr/>
        <a:lstStyle/>
        <a:p>
          <a:r>
            <a:rPr lang="de-DE" dirty="0"/>
            <a:t>ORDS_PWD=</a:t>
          </a:r>
          <a:r>
            <a:rPr lang="de-DE" dirty="0" err="1"/>
            <a:t>secret</a:t>
          </a:r>
          <a:endParaRPr lang="de-DE" dirty="0"/>
        </a:p>
      </dgm:t>
    </dgm:pt>
    <dgm:pt modelId="{54CC486E-6CD5-4030-A557-B1D24D1CCE21}" type="parTrans" cxnId="{E7214D5D-9CBE-49A1-9018-709FEC36F7B9}">
      <dgm:prSet/>
      <dgm:spPr/>
      <dgm:t>
        <a:bodyPr/>
        <a:lstStyle/>
        <a:p>
          <a:endParaRPr lang="de-DE"/>
        </a:p>
      </dgm:t>
    </dgm:pt>
    <dgm:pt modelId="{B1D9468C-7FB9-42BC-858D-1CE3F63A9C40}" type="sibTrans" cxnId="{E7214D5D-9CBE-49A1-9018-709FEC36F7B9}">
      <dgm:prSet/>
      <dgm:spPr/>
      <dgm:t>
        <a:bodyPr/>
        <a:lstStyle/>
        <a:p>
          <a:endParaRPr lang="de-DE"/>
        </a:p>
      </dgm:t>
    </dgm:pt>
    <dgm:pt modelId="{174053F5-47ED-4FD4-9DD9-50E4AEE12DC1}">
      <dgm:prSet/>
      <dgm:spPr/>
      <dgm:t>
        <a:bodyPr/>
        <a:lstStyle/>
        <a:p>
          <a:r>
            <a:rPr lang="de-DE" b="1"/>
            <a:t>appservice</a:t>
          </a:r>
          <a:endParaRPr lang="de-DE" b="1" dirty="0"/>
        </a:p>
      </dgm:t>
    </dgm:pt>
    <dgm:pt modelId="{C7BB5548-60D0-4E79-8FBA-5D87FBC7D7F2}" type="parTrans" cxnId="{79D378C5-5889-4658-84BB-995DCD6A02AA}">
      <dgm:prSet/>
      <dgm:spPr/>
      <dgm:t>
        <a:bodyPr/>
        <a:lstStyle/>
        <a:p>
          <a:endParaRPr lang="de-DE"/>
        </a:p>
      </dgm:t>
    </dgm:pt>
    <dgm:pt modelId="{D6529BB9-2B37-45FC-88D2-B2A93894019D}" type="sibTrans" cxnId="{79D378C5-5889-4658-84BB-995DCD6A02AA}">
      <dgm:prSet/>
      <dgm:spPr/>
      <dgm:t>
        <a:bodyPr/>
        <a:lstStyle/>
        <a:p>
          <a:endParaRPr lang="de-DE"/>
        </a:p>
      </dgm:t>
    </dgm:pt>
    <dgm:pt modelId="{14E4A894-0007-4A10-B051-9DB35164B6D1}">
      <dgm:prSet/>
      <dgm:spPr/>
      <dgm:t>
        <a:bodyPr/>
        <a:lstStyle/>
        <a:p>
          <a:r>
            <a:rPr lang="de-DE"/>
            <a:t>env</a:t>
          </a:r>
          <a:endParaRPr lang="de-DE" dirty="0"/>
        </a:p>
      </dgm:t>
    </dgm:pt>
    <dgm:pt modelId="{B7D2C23C-6EE4-46FE-B35C-04DC196DC824}" type="parTrans" cxnId="{9E0BA7CB-BE68-4928-96F7-B40A6BEBC2B5}">
      <dgm:prSet/>
      <dgm:spPr/>
      <dgm:t>
        <a:bodyPr/>
        <a:lstStyle/>
        <a:p>
          <a:endParaRPr lang="de-DE"/>
        </a:p>
      </dgm:t>
    </dgm:pt>
    <dgm:pt modelId="{A200441C-7901-4C40-9AED-F565DE015349}" type="sibTrans" cxnId="{9E0BA7CB-BE68-4928-96F7-B40A6BEBC2B5}">
      <dgm:prSet/>
      <dgm:spPr/>
      <dgm:t>
        <a:bodyPr/>
        <a:lstStyle/>
        <a:p>
          <a:endParaRPr lang="de-DE"/>
        </a:p>
      </dgm:t>
    </dgm:pt>
    <dgm:pt modelId="{CA37F870-9DF1-49F0-A238-CA2225FA9F10}">
      <dgm:prSet/>
      <dgm:spPr/>
      <dgm:t>
        <a:bodyPr/>
        <a:lstStyle/>
        <a:p>
          <a:r>
            <a:rPr lang="de-DE"/>
            <a:t>port</a:t>
          </a:r>
          <a:endParaRPr lang="de-DE" dirty="0"/>
        </a:p>
      </dgm:t>
    </dgm:pt>
    <dgm:pt modelId="{6B59D400-C101-4D0F-80EC-D86BC9AC9305}" type="parTrans" cxnId="{E7884622-7793-4CE4-B3EB-3DA2FA4497AA}">
      <dgm:prSet/>
      <dgm:spPr/>
      <dgm:t>
        <a:bodyPr/>
        <a:lstStyle/>
        <a:p>
          <a:endParaRPr lang="de-DE"/>
        </a:p>
      </dgm:t>
    </dgm:pt>
    <dgm:pt modelId="{BBFB608E-DD20-4CCD-9966-F5DD4E2B7246}" type="sibTrans" cxnId="{E7884622-7793-4CE4-B3EB-3DA2FA4497AA}">
      <dgm:prSet/>
      <dgm:spPr/>
      <dgm:t>
        <a:bodyPr/>
        <a:lstStyle/>
        <a:p>
          <a:endParaRPr lang="de-DE"/>
        </a:p>
      </dgm:t>
    </dgm:pt>
    <dgm:pt modelId="{E5A0502E-5463-4BDC-B3EE-C839AF683AEB}">
      <dgm:prSet/>
      <dgm:spPr/>
      <dgm:t>
        <a:bodyPr/>
        <a:lstStyle/>
        <a:p>
          <a:r>
            <a:rPr lang="de-DE"/>
            <a:t>volume</a:t>
          </a:r>
          <a:endParaRPr lang="de-DE" dirty="0"/>
        </a:p>
      </dgm:t>
    </dgm:pt>
    <dgm:pt modelId="{71355275-2E00-48C3-AF1E-F78D4BB41C62}" type="parTrans" cxnId="{027C4938-F043-4FCD-BE9C-9E9C3339A2A0}">
      <dgm:prSet/>
      <dgm:spPr/>
      <dgm:t>
        <a:bodyPr/>
        <a:lstStyle/>
        <a:p>
          <a:endParaRPr lang="de-DE"/>
        </a:p>
      </dgm:t>
    </dgm:pt>
    <dgm:pt modelId="{31E0B0F0-1D33-4FF6-A1CC-8E3C78EFD828}" type="sibTrans" cxnId="{027C4938-F043-4FCD-BE9C-9E9C3339A2A0}">
      <dgm:prSet/>
      <dgm:spPr/>
      <dgm:t>
        <a:bodyPr/>
        <a:lstStyle/>
        <a:p>
          <a:endParaRPr lang="de-DE"/>
        </a:p>
      </dgm:t>
    </dgm:pt>
    <dgm:pt modelId="{B9A7A724-C74B-4863-AA35-AE48C4EB1B56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189F8BEF-0C4F-4240-8322-C2A0560C8872}" type="parTrans" cxnId="{E2BF1873-82D3-4939-AC97-48E301D87055}">
      <dgm:prSet/>
      <dgm:spPr/>
      <dgm:t>
        <a:bodyPr/>
        <a:lstStyle/>
        <a:p>
          <a:endParaRPr lang="de-DE"/>
        </a:p>
      </dgm:t>
    </dgm:pt>
    <dgm:pt modelId="{6F50E576-E140-403B-ADFC-FBB00375AC48}" type="sibTrans" cxnId="{E2BF1873-82D3-4939-AC97-48E301D87055}">
      <dgm:prSet/>
      <dgm:spPr/>
      <dgm:t>
        <a:bodyPr/>
        <a:lstStyle/>
        <a:p>
          <a:endParaRPr lang="de-DE"/>
        </a:p>
      </dgm:t>
    </dgm:pt>
    <dgm:pt modelId="{823291BD-E470-4DD5-99CD-D830D3C40813}">
      <dgm:prSet phldrT="[Text]"/>
      <dgm:spPr/>
      <dgm:t>
        <a:bodyPr/>
        <a:lstStyle/>
        <a:p>
          <a:r>
            <a:rPr lang="de-DE" dirty="0"/>
            <a:t>FILES_XYZ=…</a:t>
          </a:r>
        </a:p>
      </dgm:t>
    </dgm:pt>
    <dgm:pt modelId="{F7070470-A151-4B39-910F-4791FDA41190}" type="parTrans" cxnId="{ED993B96-4B3A-46EA-B31E-F545F736C5D3}">
      <dgm:prSet/>
      <dgm:spPr/>
      <dgm:t>
        <a:bodyPr/>
        <a:lstStyle/>
        <a:p>
          <a:endParaRPr lang="de-DE"/>
        </a:p>
      </dgm:t>
    </dgm:pt>
    <dgm:pt modelId="{26D8FB96-6AA4-4A57-B0CD-ACDB5A856F6C}" type="sibTrans" cxnId="{ED993B96-4B3A-46EA-B31E-F545F736C5D3}">
      <dgm:prSet/>
      <dgm:spPr/>
      <dgm:t>
        <a:bodyPr/>
        <a:lstStyle/>
        <a:p>
          <a:endParaRPr lang="de-DE"/>
        </a:p>
      </dgm:t>
    </dgm:pt>
    <dgm:pt modelId="{566C55FA-0591-40AC-990C-C48EDDFF2DD8}">
      <dgm:prSet phldrT="[Text]"/>
      <dgm:spPr/>
      <dgm:t>
        <a:bodyPr/>
        <a:lstStyle/>
        <a:p>
          <a:r>
            <a:rPr lang="de-DE" dirty="0"/>
            <a:t>FILES_XYZ=…</a:t>
          </a:r>
        </a:p>
      </dgm:t>
    </dgm:pt>
    <dgm:pt modelId="{2850FBF9-2085-44E5-8830-FC9047B35BB0}" type="parTrans" cxnId="{E8D27FFC-FCD2-4811-A3C1-AEECFDCD11B2}">
      <dgm:prSet/>
      <dgm:spPr/>
      <dgm:t>
        <a:bodyPr/>
        <a:lstStyle/>
        <a:p>
          <a:endParaRPr lang="de-DE"/>
        </a:p>
      </dgm:t>
    </dgm:pt>
    <dgm:pt modelId="{87C0D2CF-9644-41EA-B8EE-B6C575ABFB90}" type="sibTrans" cxnId="{E8D27FFC-FCD2-4811-A3C1-AEECFDCD11B2}">
      <dgm:prSet/>
      <dgm:spPr/>
      <dgm:t>
        <a:bodyPr/>
        <a:lstStyle/>
        <a:p>
          <a:endParaRPr lang="de-DE"/>
        </a:p>
      </dgm:t>
    </dgm:pt>
    <dgm:pt modelId="{4AE3477D-3EFD-48DE-8E40-9BB3F46A5F7B}" type="pres">
      <dgm:prSet presAssocID="{4B26054F-C012-4A74-9FC4-EB68DCA811DD}" presName="Name0" presStyleCnt="0">
        <dgm:presLayoutVars>
          <dgm:dir/>
          <dgm:animLvl val="lvl"/>
          <dgm:resizeHandles val="exact"/>
        </dgm:presLayoutVars>
      </dgm:prSet>
      <dgm:spPr/>
    </dgm:pt>
    <dgm:pt modelId="{A6F64D38-42EE-4D11-A4E3-FDEE2C1EC0E4}" type="pres">
      <dgm:prSet presAssocID="{E3B21A3E-DC48-43C4-8F38-8559C39A621E}" presName="composite" presStyleCnt="0"/>
      <dgm:spPr/>
    </dgm:pt>
    <dgm:pt modelId="{EDBA3B47-0FAB-4F0D-AC31-6D5C0A7E7DD5}" type="pres">
      <dgm:prSet presAssocID="{E3B21A3E-DC48-43C4-8F38-8559C39A621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39E1DA1-9A66-45F5-92F2-17514C0C7C6A}" type="pres">
      <dgm:prSet presAssocID="{E3B21A3E-DC48-43C4-8F38-8559C39A621E}" presName="desTx" presStyleLbl="alignAccFollowNode1" presStyleIdx="0" presStyleCnt="2" custLinFactNeighborX="-21992" custLinFactNeighborY="1359">
        <dgm:presLayoutVars>
          <dgm:bulletEnabled val="1"/>
        </dgm:presLayoutVars>
      </dgm:prSet>
      <dgm:spPr/>
    </dgm:pt>
    <dgm:pt modelId="{4953B8BA-4888-4BF9-ABA3-8B0381103B8E}" type="pres">
      <dgm:prSet presAssocID="{86AA3A51-0C4D-4C78-AF67-4BA83E7A7428}" presName="space" presStyleCnt="0"/>
      <dgm:spPr/>
    </dgm:pt>
    <dgm:pt modelId="{2717FF15-5594-4CE8-9493-8D5288920633}" type="pres">
      <dgm:prSet presAssocID="{2DEDAC86-21A4-46B3-B981-87E2342CC962}" presName="composite" presStyleCnt="0"/>
      <dgm:spPr/>
    </dgm:pt>
    <dgm:pt modelId="{1EBAF0DB-1AD1-4D55-8B8F-0D88457A0DFA}" type="pres">
      <dgm:prSet presAssocID="{2DEDAC86-21A4-46B3-B981-87E2342CC96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8ED3337-A125-42B8-B9A1-29C9C58988C3}" type="pres">
      <dgm:prSet presAssocID="{2DEDAC86-21A4-46B3-B981-87E2342CC96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665C00-967C-4063-BBF2-89BB525E5DCF}" srcId="{E3B21A3E-DC48-43C4-8F38-8559C39A621E}" destId="{866A2D1C-639E-4E03-8AAC-D9C177C1AD69}" srcOrd="2" destOrd="0" parTransId="{7E5C85F2-11CA-4571-8898-08CBF45157AF}" sibTransId="{BAD92D54-58B6-413E-AE62-16A4265A4AC0}"/>
    <dgm:cxn modelId="{22903704-4382-4898-B8B8-1ECBD52903A4}" type="presOf" srcId="{9CDEB187-A475-4A6A-9916-3FF418412596}" destId="{D39E1DA1-9A66-45F5-92F2-17514C0C7C6A}" srcOrd="0" destOrd="0" presId="urn:microsoft.com/office/officeart/2005/8/layout/hList1"/>
    <dgm:cxn modelId="{DD4A9210-059F-4234-80B6-11F6034ACB43}" type="presOf" srcId="{174053F5-47ED-4FD4-9DD9-50E4AEE12DC1}" destId="{D39E1DA1-9A66-45F5-92F2-17514C0C7C6A}" srcOrd="0" destOrd="4" presId="urn:microsoft.com/office/officeart/2005/8/layout/hList1"/>
    <dgm:cxn modelId="{DDD28A11-3610-4FCB-95B4-BA3320FCE5B9}" type="presOf" srcId="{866A2D1C-639E-4E03-8AAC-D9C177C1AD69}" destId="{D39E1DA1-9A66-45F5-92F2-17514C0C7C6A}" srcOrd="0" destOrd="8" presId="urn:microsoft.com/office/officeart/2005/8/layout/hList1"/>
    <dgm:cxn modelId="{2CDD8313-3716-428C-AD39-A020635CF6F1}" srcId="{95CF5699-B262-4FFD-BFB8-300BD6A3217F}" destId="{2381FFCD-1FA8-4F9E-BAED-89AB02307AB6}" srcOrd="1" destOrd="0" parTransId="{C34A6AAD-8FD4-413A-A7A7-64ECAC085561}" sibTransId="{170D4502-5A6C-4A1B-934F-6B736E1C69B6}"/>
    <dgm:cxn modelId="{B3D0F217-D4B2-4DDF-8C23-C00D102F00C6}" type="presOf" srcId="{94418F18-C618-4807-B48D-9FF70AF13B2C}" destId="{78ED3337-A125-42B8-B9A1-29C9C58988C3}" srcOrd="0" destOrd="6" presId="urn:microsoft.com/office/officeart/2005/8/layout/hList1"/>
    <dgm:cxn modelId="{CD943C1F-21C7-47A5-8E9E-0163F2655628}" srcId="{2DEDAC86-21A4-46B3-B981-87E2342CC962}" destId="{98B98E2C-2881-4AA2-8FB2-FC47BA3176F4}" srcOrd="1" destOrd="0" parTransId="{87E6FF15-5DBA-4E1B-9309-596FC9AB7D4E}" sibTransId="{1EA21C97-D577-4D69-82BB-A01456A76FB8}"/>
    <dgm:cxn modelId="{E7884622-7793-4CE4-B3EB-3DA2FA4497AA}" srcId="{174053F5-47ED-4FD4-9DD9-50E4AEE12DC1}" destId="{CA37F870-9DF1-49F0-A238-CA2225FA9F10}" srcOrd="1" destOrd="0" parTransId="{6B59D400-C101-4D0F-80EC-D86BC9AC9305}" sibTransId="{BBFB608E-DD20-4CCD-9966-F5DD4E2B7246}"/>
    <dgm:cxn modelId="{6B6BB522-8282-47DD-BF44-6CC491B5A834}" type="presOf" srcId="{1827CCF0-7431-44FA-BA38-FF6479DF8E64}" destId="{78ED3337-A125-42B8-B9A1-29C9C58988C3}" srcOrd="0" destOrd="0" presId="urn:microsoft.com/office/officeart/2005/8/layout/hList1"/>
    <dgm:cxn modelId="{40BAD123-2102-4F59-B63F-A96CEFEA6526}" srcId="{4B26054F-C012-4A74-9FC4-EB68DCA811DD}" destId="{E3B21A3E-DC48-43C4-8F38-8559C39A621E}" srcOrd="0" destOrd="0" parTransId="{43337CA9-F237-4E45-9771-115C6EF59BA8}" sibTransId="{86AA3A51-0C4D-4C78-AF67-4BA83E7A7428}"/>
    <dgm:cxn modelId="{87C2F129-76E1-4814-BBA3-CE945B39445F}" type="presOf" srcId="{2381FFCD-1FA8-4F9E-BAED-89AB02307AB6}" destId="{78ED3337-A125-42B8-B9A1-29C9C58988C3}" srcOrd="0" destOrd="7" presId="urn:microsoft.com/office/officeart/2005/8/layout/hList1"/>
    <dgm:cxn modelId="{0B033F2B-FBE0-4C21-BFF4-5245C5B77378}" type="presOf" srcId="{566C55FA-0591-40AC-990C-C48EDDFF2DD8}" destId="{78ED3337-A125-42B8-B9A1-29C9C58988C3}" srcOrd="0" destOrd="9" presId="urn:microsoft.com/office/officeart/2005/8/layout/hList1"/>
    <dgm:cxn modelId="{77EA9A2C-82BE-4CCB-A77A-A9155C619023}" srcId="{95CF5699-B262-4FFD-BFB8-300BD6A3217F}" destId="{94418F18-C618-4807-B48D-9FF70AF13B2C}" srcOrd="0" destOrd="0" parTransId="{0F1AFDC0-10FE-4A3D-8B04-FF42FAEC794C}" sibTransId="{642100FD-8406-4F1D-BF25-3D010F3519CA}"/>
    <dgm:cxn modelId="{3239D92C-371F-4517-9C76-6646178B5CA0}" type="presOf" srcId="{5B7E608C-DDF4-4EBA-AAE3-BB1B6540B0D1}" destId="{78ED3337-A125-42B8-B9A1-29C9C58988C3}" srcOrd="0" destOrd="2" presId="urn:microsoft.com/office/officeart/2005/8/layout/hList1"/>
    <dgm:cxn modelId="{BCC0CA34-01B4-4A9D-91E9-94099E9AE567}" type="presOf" srcId="{E5A0502E-5463-4BDC-B3EE-C839AF683AEB}" destId="{D39E1DA1-9A66-45F5-92F2-17514C0C7C6A}" srcOrd="0" destOrd="7" presId="urn:microsoft.com/office/officeart/2005/8/layout/hList1"/>
    <dgm:cxn modelId="{027C4938-F043-4FCD-BE9C-9E9C3339A2A0}" srcId="{174053F5-47ED-4FD4-9DD9-50E4AEE12DC1}" destId="{E5A0502E-5463-4BDC-B3EE-C839AF683AEB}" srcOrd="2" destOrd="0" parTransId="{71355275-2E00-48C3-AF1E-F78D4BB41C62}" sibTransId="{31E0B0F0-1D33-4FF6-A1CC-8E3C78EFD828}"/>
    <dgm:cxn modelId="{1FA01A3B-BE5D-4DA4-BF7E-B2822E78CFC4}" type="presOf" srcId="{93D8057B-8FFC-460E-AFF5-16A263833705}" destId="{D39E1DA1-9A66-45F5-92F2-17514C0C7C6A}" srcOrd="0" destOrd="3" presId="urn:microsoft.com/office/officeart/2005/8/layout/hList1"/>
    <dgm:cxn modelId="{E7214D5D-9CBE-49A1-9018-709FEC36F7B9}" srcId="{95CF5699-B262-4FFD-BFB8-300BD6A3217F}" destId="{D1BF640D-96AB-4D21-9DDE-D6ECF749C4A4}" srcOrd="2" destOrd="0" parTransId="{54CC486E-6CD5-4030-A557-B1D24D1CCE21}" sibTransId="{B1D9468C-7FB9-42BC-858D-1CE3F63A9C40}"/>
    <dgm:cxn modelId="{A09E765D-9DAB-483F-B13E-966F3C871F8B}" type="presOf" srcId="{14E4A894-0007-4A10-B051-9DB35164B6D1}" destId="{D39E1DA1-9A66-45F5-92F2-17514C0C7C6A}" srcOrd="0" destOrd="5" presId="urn:microsoft.com/office/officeart/2005/8/layout/hList1"/>
    <dgm:cxn modelId="{0DA48E63-1F9D-4B49-97DC-3EC2B86A2AE3}" type="presOf" srcId="{95CF5699-B262-4FFD-BFB8-300BD6A3217F}" destId="{78ED3337-A125-42B8-B9A1-29C9C58988C3}" srcOrd="0" destOrd="5" presId="urn:microsoft.com/office/officeart/2005/8/layout/hList1"/>
    <dgm:cxn modelId="{E280386C-14BD-4E32-822C-5A255D43E60E}" srcId="{2DEDAC86-21A4-46B3-B981-87E2342CC962}" destId="{1827CCF0-7431-44FA-BA38-FF6479DF8E64}" srcOrd="0" destOrd="0" parTransId="{E38BE42C-4162-4725-A9D3-F74FCE0400CA}" sibTransId="{DA57B085-9067-4269-9DF9-1A50BDD58D61}"/>
    <dgm:cxn modelId="{BA0B5E6C-7A88-414F-A25C-BB3A7AEE93C6}" type="presOf" srcId="{F0832740-3B24-4F33-B7DE-43930C8D197B}" destId="{D39E1DA1-9A66-45F5-92F2-17514C0C7C6A}" srcOrd="0" destOrd="2" presId="urn:microsoft.com/office/officeart/2005/8/layout/hList1"/>
    <dgm:cxn modelId="{2A87FB6C-9209-49FA-A6AE-E872F24DC332}" srcId="{E3B21A3E-DC48-43C4-8F38-8559C39A621E}" destId="{9CDEB187-A475-4A6A-9916-3FF418412596}" srcOrd="0" destOrd="0" parTransId="{5F450AB8-38C4-4854-A82D-456AAF5D43B3}" sibTransId="{EFDF8285-0428-473A-BB31-3DC449E92FFF}"/>
    <dgm:cxn modelId="{E2BF1873-82D3-4939-AC97-48E301D87055}" srcId="{866A2D1C-639E-4E03-8AAC-D9C177C1AD69}" destId="{B9A7A724-C74B-4863-AA35-AE48C4EB1B56}" srcOrd="0" destOrd="0" parTransId="{189F8BEF-0C4F-4240-8322-C2A0560C8872}" sibTransId="{6F50E576-E140-403B-ADFC-FBB00375AC48}"/>
    <dgm:cxn modelId="{A8D6F874-10F1-44F5-85E1-33CCBCF7471B}" srcId="{2C5D0056-81C5-4E43-9185-9DB6C35B7FB4}" destId="{5B7E608C-DDF4-4EBA-AAE3-BB1B6540B0D1}" srcOrd="0" destOrd="0" parTransId="{C764E096-299A-4AF1-93D7-2B54D4A3D2FF}" sibTransId="{02DD046A-6FCD-48DD-8780-17155D3671CB}"/>
    <dgm:cxn modelId="{905B155A-3E65-4FC0-9D99-C592D896FE67}" type="presOf" srcId="{CA37F870-9DF1-49F0-A238-CA2225FA9F10}" destId="{D39E1DA1-9A66-45F5-92F2-17514C0C7C6A}" srcOrd="0" destOrd="6" presId="urn:microsoft.com/office/officeart/2005/8/layout/hList1"/>
    <dgm:cxn modelId="{F2D50A80-2654-46C9-9E25-72F97C398E31}" type="presOf" srcId="{4B26054F-C012-4A74-9FC4-EB68DCA811DD}" destId="{4AE3477D-3EFD-48DE-8E40-9BB3F46A5F7B}" srcOrd="0" destOrd="0" presId="urn:microsoft.com/office/officeart/2005/8/layout/hList1"/>
    <dgm:cxn modelId="{1353A284-71CB-45AF-8E15-E787293B4B1F}" type="presOf" srcId="{98B98E2C-2881-4AA2-8FB2-FC47BA3176F4}" destId="{78ED3337-A125-42B8-B9A1-29C9C58988C3}" srcOrd="0" destOrd="4" presId="urn:microsoft.com/office/officeart/2005/8/layout/hList1"/>
    <dgm:cxn modelId="{9E10A686-C56B-438B-AEC2-46CDAB931914}" srcId="{1827CCF0-7431-44FA-BA38-FF6479DF8E64}" destId="{2C5D0056-81C5-4E43-9185-9DB6C35B7FB4}" srcOrd="0" destOrd="0" parTransId="{A85CD02C-CF30-417A-AC1D-51F6AFA37DC6}" sibTransId="{A6340002-F49F-4A98-9B3C-F7F1A105942D}"/>
    <dgm:cxn modelId="{192A0087-F74A-4DC4-8343-3343D218629D}" type="presOf" srcId="{2DEDAC86-21A4-46B3-B981-87E2342CC962}" destId="{1EBAF0DB-1AD1-4D55-8B8F-0D88457A0DFA}" srcOrd="0" destOrd="0" presId="urn:microsoft.com/office/officeart/2005/8/layout/hList1"/>
    <dgm:cxn modelId="{ED993B96-4B3A-46EA-B31E-F545F736C5D3}" srcId="{2C5D0056-81C5-4E43-9185-9DB6C35B7FB4}" destId="{823291BD-E470-4DD5-99CD-D830D3C40813}" srcOrd="1" destOrd="0" parTransId="{F7070470-A151-4B39-910F-4791FDA41190}" sibTransId="{26D8FB96-6AA4-4A57-B0CD-ACDB5A856F6C}"/>
    <dgm:cxn modelId="{5B7D27A0-8659-453D-9DEA-8E6EF6167039}" srcId="{9CDEB187-A475-4A6A-9916-3FF418412596}" destId="{F9486A18-06CB-4104-A689-69C4626B2D7A}" srcOrd="0" destOrd="0" parTransId="{8E79A876-F5ED-4F6C-B86B-4FD011C64BA2}" sibTransId="{490A6464-517F-4C51-809A-2138F3AD5C56}"/>
    <dgm:cxn modelId="{CADC1FA3-DA74-4A06-8D61-91EC8CDB3E48}" type="presOf" srcId="{D1BF640D-96AB-4D21-9DDE-D6ECF749C4A4}" destId="{78ED3337-A125-42B8-B9A1-29C9C58988C3}" srcOrd="0" destOrd="8" presId="urn:microsoft.com/office/officeart/2005/8/layout/hList1"/>
    <dgm:cxn modelId="{43E22CAC-F974-44AF-8B91-F990D1861F85}" srcId="{9CDEB187-A475-4A6A-9916-3FF418412596}" destId="{F0832740-3B24-4F33-B7DE-43930C8D197B}" srcOrd="1" destOrd="0" parTransId="{98A6E21B-A828-4369-B61F-1DE2A0C1347A}" sibTransId="{88D56557-EF21-4819-9C3D-93B9BB8D7F33}"/>
    <dgm:cxn modelId="{EB9987B1-55FE-4505-AE56-6D114F249B7E}" type="presOf" srcId="{B9A7A724-C74B-4863-AA35-AE48C4EB1B56}" destId="{D39E1DA1-9A66-45F5-92F2-17514C0C7C6A}" srcOrd="0" destOrd="9" presId="urn:microsoft.com/office/officeart/2005/8/layout/hList1"/>
    <dgm:cxn modelId="{647168C2-6864-4EFA-8AD4-F6FAA1884948}" srcId="{9CDEB187-A475-4A6A-9916-3FF418412596}" destId="{93D8057B-8FFC-460E-AFF5-16A263833705}" srcOrd="2" destOrd="0" parTransId="{3CFF91E3-1CD5-4FE2-AD26-F5A1211DDC2B}" sibTransId="{367F42F4-80ED-4A4B-929D-74C1D9505595}"/>
    <dgm:cxn modelId="{79D378C5-5889-4658-84BB-995DCD6A02AA}" srcId="{E3B21A3E-DC48-43C4-8F38-8559C39A621E}" destId="{174053F5-47ED-4FD4-9DD9-50E4AEE12DC1}" srcOrd="1" destOrd="0" parTransId="{C7BB5548-60D0-4E79-8FBA-5D87FBC7D7F2}" sibTransId="{D6529BB9-2B37-45FC-88D2-B2A93894019D}"/>
    <dgm:cxn modelId="{9E0BA7CB-BE68-4928-96F7-B40A6BEBC2B5}" srcId="{174053F5-47ED-4FD4-9DD9-50E4AEE12DC1}" destId="{14E4A894-0007-4A10-B051-9DB35164B6D1}" srcOrd="0" destOrd="0" parTransId="{B7D2C23C-6EE4-46FE-B35C-04DC196DC824}" sibTransId="{A200441C-7901-4C40-9AED-F565DE015349}"/>
    <dgm:cxn modelId="{51B9C0CE-A441-4680-B168-56B99A45D689}" type="presOf" srcId="{F9486A18-06CB-4104-A689-69C4626B2D7A}" destId="{D39E1DA1-9A66-45F5-92F2-17514C0C7C6A}" srcOrd="0" destOrd="1" presId="urn:microsoft.com/office/officeart/2005/8/layout/hList1"/>
    <dgm:cxn modelId="{266BF9D3-61DE-4105-9FEB-C7FCBD08C6B4}" type="presOf" srcId="{E3B21A3E-DC48-43C4-8F38-8559C39A621E}" destId="{EDBA3B47-0FAB-4F0D-AC31-6D5C0A7E7DD5}" srcOrd="0" destOrd="0" presId="urn:microsoft.com/office/officeart/2005/8/layout/hList1"/>
    <dgm:cxn modelId="{89FF63DA-3CEE-4945-ABFD-4AAD5CF8E3E5}" srcId="{4B26054F-C012-4A74-9FC4-EB68DCA811DD}" destId="{2DEDAC86-21A4-46B3-B981-87E2342CC962}" srcOrd="1" destOrd="0" parTransId="{3BF92A4D-C01A-43EF-BCD5-5A2DEE85C48F}" sibTransId="{8682DAD6-B264-4F42-ADD1-1C402D05D3F7}"/>
    <dgm:cxn modelId="{B3BC56E8-4A88-4B02-8F99-5F2A48907D4B}" type="presOf" srcId="{823291BD-E470-4DD5-99CD-D830D3C40813}" destId="{78ED3337-A125-42B8-B9A1-29C9C58988C3}" srcOrd="0" destOrd="3" presId="urn:microsoft.com/office/officeart/2005/8/layout/hList1"/>
    <dgm:cxn modelId="{26F37DF1-5FF7-4784-A85D-68FBCB56A999}" srcId="{98B98E2C-2881-4AA2-8FB2-FC47BA3176F4}" destId="{95CF5699-B262-4FFD-BFB8-300BD6A3217F}" srcOrd="0" destOrd="0" parTransId="{D4018896-8545-4B60-A9B4-D7409C652717}" sibTransId="{46CD1E0B-31BA-4572-AD1A-170CC3B22F67}"/>
    <dgm:cxn modelId="{19A444F6-5DC4-49C0-8614-58E2B467F477}" type="presOf" srcId="{2C5D0056-81C5-4E43-9185-9DB6C35B7FB4}" destId="{78ED3337-A125-42B8-B9A1-29C9C58988C3}" srcOrd="0" destOrd="1" presId="urn:microsoft.com/office/officeart/2005/8/layout/hList1"/>
    <dgm:cxn modelId="{E8D27FFC-FCD2-4811-A3C1-AEECFDCD11B2}" srcId="{95CF5699-B262-4FFD-BFB8-300BD6A3217F}" destId="{566C55FA-0591-40AC-990C-C48EDDFF2DD8}" srcOrd="3" destOrd="0" parTransId="{2850FBF9-2085-44E5-8830-FC9047B35BB0}" sibTransId="{87C0D2CF-9644-41EA-B8EE-B6C575ABFB90}"/>
    <dgm:cxn modelId="{95A58272-1600-495A-B886-922167055653}" type="presParOf" srcId="{4AE3477D-3EFD-48DE-8E40-9BB3F46A5F7B}" destId="{A6F64D38-42EE-4D11-A4E3-FDEE2C1EC0E4}" srcOrd="0" destOrd="0" presId="urn:microsoft.com/office/officeart/2005/8/layout/hList1"/>
    <dgm:cxn modelId="{B593B16E-BF19-4FC5-91E8-09401D6FAE32}" type="presParOf" srcId="{A6F64D38-42EE-4D11-A4E3-FDEE2C1EC0E4}" destId="{EDBA3B47-0FAB-4F0D-AC31-6D5C0A7E7DD5}" srcOrd="0" destOrd="0" presId="urn:microsoft.com/office/officeart/2005/8/layout/hList1"/>
    <dgm:cxn modelId="{5C0BE048-66A1-4635-97FF-0460CFB6A454}" type="presParOf" srcId="{A6F64D38-42EE-4D11-A4E3-FDEE2C1EC0E4}" destId="{D39E1DA1-9A66-45F5-92F2-17514C0C7C6A}" srcOrd="1" destOrd="0" presId="urn:microsoft.com/office/officeart/2005/8/layout/hList1"/>
    <dgm:cxn modelId="{B7B977FE-38C0-4050-A528-968E60BD725F}" type="presParOf" srcId="{4AE3477D-3EFD-48DE-8E40-9BB3F46A5F7B}" destId="{4953B8BA-4888-4BF9-ABA3-8B0381103B8E}" srcOrd="1" destOrd="0" presId="urn:microsoft.com/office/officeart/2005/8/layout/hList1"/>
    <dgm:cxn modelId="{78DAC20A-8E49-44BE-BEEB-30C224D6423E}" type="presParOf" srcId="{4AE3477D-3EFD-48DE-8E40-9BB3F46A5F7B}" destId="{2717FF15-5594-4CE8-9493-8D5288920633}" srcOrd="2" destOrd="0" presId="urn:microsoft.com/office/officeart/2005/8/layout/hList1"/>
    <dgm:cxn modelId="{A870B3F3-7381-4A52-94CF-0F9A41776096}" type="presParOf" srcId="{2717FF15-5594-4CE8-9493-8D5288920633}" destId="{1EBAF0DB-1AD1-4D55-8B8F-0D88457A0DFA}" srcOrd="0" destOrd="0" presId="urn:microsoft.com/office/officeart/2005/8/layout/hList1"/>
    <dgm:cxn modelId="{59784908-CB96-4AAD-9165-636DD1518BAD}" type="presParOf" srcId="{2717FF15-5594-4CE8-9493-8D5288920633}" destId="{78ED3337-A125-42B8-B9A1-29C9C58988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2943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2943" y="445331"/>
        <a:ext cx="1770127" cy="316800"/>
      </dsp:txXfrm>
    </dsp:sp>
    <dsp:sp modelId="{28E6BCD4-3ED0-4655-9C95-87972E4EDBBD}">
      <dsp:nvSpPr>
        <dsp:cNvPr id="0" name=""/>
        <dsp:cNvSpPr/>
      </dsp:nvSpPr>
      <dsp:spPr>
        <a:xfrm>
          <a:off x="2943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2943" y="762131"/>
        <a:ext cx="1770127" cy="529356"/>
      </dsp:txXfrm>
    </dsp:sp>
    <dsp:sp modelId="{A5C252F8-A792-4BB7-BE14-583EF8BF4DA0}">
      <dsp:nvSpPr>
        <dsp:cNvPr id="0" name=""/>
        <dsp:cNvSpPr/>
      </dsp:nvSpPr>
      <dsp:spPr>
        <a:xfrm>
          <a:off x="202088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20889" y="445331"/>
        <a:ext cx="1770127" cy="316800"/>
      </dsp:txXfrm>
    </dsp:sp>
    <dsp:sp modelId="{FE06E100-B280-429F-A9BB-818F25309378}">
      <dsp:nvSpPr>
        <dsp:cNvPr id="0" name=""/>
        <dsp:cNvSpPr/>
      </dsp:nvSpPr>
      <dsp:spPr>
        <a:xfrm>
          <a:off x="202088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20889" y="762131"/>
        <a:ext cx="1770127" cy="529356"/>
      </dsp:txXfrm>
    </dsp:sp>
    <dsp:sp modelId="{0D5E87D1-E50A-42F5-8E6F-9B22B5AD7B58}">
      <dsp:nvSpPr>
        <dsp:cNvPr id="0" name=""/>
        <dsp:cNvSpPr/>
      </dsp:nvSpPr>
      <dsp:spPr>
        <a:xfrm>
          <a:off x="4038834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38834" y="445331"/>
        <a:ext cx="1770127" cy="316800"/>
      </dsp:txXfrm>
    </dsp:sp>
    <dsp:sp modelId="{D2C36CE5-652E-481F-A0E4-258BB85A82E3}">
      <dsp:nvSpPr>
        <dsp:cNvPr id="0" name=""/>
        <dsp:cNvSpPr/>
      </dsp:nvSpPr>
      <dsp:spPr>
        <a:xfrm>
          <a:off x="4038834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38834" y="762131"/>
        <a:ext cx="1770127" cy="529356"/>
      </dsp:txXfrm>
    </dsp:sp>
    <dsp:sp modelId="{96428998-FF9E-407D-A133-3B4D2C4A24B6}">
      <dsp:nvSpPr>
        <dsp:cNvPr id="0" name=""/>
        <dsp:cNvSpPr/>
      </dsp:nvSpPr>
      <dsp:spPr>
        <a:xfrm>
          <a:off x="605677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Reverse Proxy</a:t>
          </a:r>
        </a:p>
      </dsp:txBody>
      <dsp:txXfrm>
        <a:off x="6056779" y="445331"/>
        <a:ext cx="1770127" cy="316800"/>
      </dsp:txXfrm>
    </dsp:sp>
    <dsp:sp modelId="{7D23E0A9-B1BD-4F80-8135-7C2AE4DD476A}">
      <dsp:nvSpPr>
        <dsp:cNvPr id="0" name=""/>
        <dsp:cNvSpPr/>
      </dsp:nvSpPr>
      <dsp:spPr>
        <a:xfrm>
          <a:off x="605677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NginX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docker</a:t>
          </a:r>
          <a:r>
            <a:rPr lang="de-DE" sz="1100" kern="1200" dirty="0"/>
            <a:t>-gen</a:t>
          </a:r>
        </a:p>
      </dsp:txBody>
      <dsp:txXfrm>
        <a:off x="6056779" y="762131"/>
        <a:ext cx="1770127" cy="5293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1834" y="460900"/>
          <a:ext cx="1788289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1834" y="460900"/>
        <a:ext cx="1788289" cy="316800"/>
      </dsp:txXfrm>
    </dsp:sp>
    <dsp:sp modelId="{28E6BCD4-3ED0-4655-9C95-87972E4EDBBD}">
      <dsp:nvSpPr>
        <dsp:cNvPr id="0" name=""/>
        <dsp:cNvSpPr/>
      </dsp:nvSpPr>
      <dsp:spPr>
        <a:xfrm>
          <a:off x="1834" y="777700"/>
          <a:ext cx="1788289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1834" y="777700"/>
        <a:ext cx="1788289" cy="498217"/>
      </dsp:txXfrm>
    </dsp:sp>
    <dsp:sp modelId="{A5C252F8-A792-4BB7-BE14-583EF8BF4DA0}">
      <dsp:nvSpPr>
        <dsp:cNvPr id="0" name=""/>
        <dsp:cNvSpPr/>
      </dsp:nvSpPr>
      <dsp:spPr>
        <a:xfrm>
          <a:off x="2040484" y="460900"/>
          <a:ext cx="1788289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40484" y="460900"/>
        <a:ext cx="1788289" cy="316800"/>
      </dsp:txXfrm>
    </dsp:sp>
    <dsp:sp modelId="{FE06E100-B280-429F-A9BB-818F25309378}">
      <dsp:nvSpPr>
        <dsp:cNvPr id="0" name=""/>
        <dsp:cNvSpPr/>
      </dsp:nvSpPr>
      <dsp:spPr>
        <a:xfrm>
          <a:off x="2040484" y="777700"/>
          <a:ext cx="1788289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40484" y="777700"/>
        <a:ext cx="1788289" cy="498217"/>
      </dsp:txXfrm>
    </dsp:sp>
    <dsp:sp modelId="{0D5E87D1-E50A-42F5-8E6F-9B22B5AD7B58}">
      <dsp:nvSpPr>
        <dsp:cNvPr id="0" name=""/>
        <dsp:cNvSpPr/>
      </dsp:nvSpPr>
      <dsp:spPr>
        <a:xfrm>
          <a:off x="4079135" y="460900"/>
          <a:ext cx="1788289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79135" y="460900"/>
        <a:ext cx="1788289" cy="316800"/>
      </dsp:txXfrm>
    </dsp:sp>
    <dsp:sp modelId="{D2C36CE5-652E-481F-A0E4-258BB85A82E3}">
      <dsp:nvSpPr>
        <dsp:cNvPr id="0" name=""/>
        <dsp:cNvSpPr/>
      </dsp:nvSpPr>
      <dsp:spPr>
        <a:xfrm>
          <a:off x="4079135" y="777700"/>
          <a:ext cx="1788289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79135" y="777700"/>
        <a:ext cx="1788289" cy="4982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2943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2943" y="445331"/>
        <a:ext cx="1770127" cy="316800"/>
      </dsp:txXfrm>
    </dsp:sp>
    <dsp:sp modelId="{28E6BCD4-3ED0-4655-9C95-87972E4EDBBD}">
      <dsp:nvSpPr>
        <dsp:cNvPr id="0" name=""/>
        <dsp:cNvSpPr/>
      </dsp:nvSpPr>
      <dsp:spPr>
        <a:xfrm>
          <a:off x="2943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2943" y="762131"/>
        <a:ext cx="1770127" cy="529356"/>
      </dsp:txXfrm>
    </dsp:sp>
    <dsp:sp modelId="{A5C252F8-A792-4BB7-BE14-583EF8BF4DA0}">
      <dsp:nvSpPr>
        <dsp:cNvPr id="0" name=""/>
        <dsp:cNvSpPr/>
      </dsp:nvSpPr>
      <dsp:spPr>
        <a:xfrm>
          <a:off x="202088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20889" y="445331"/>
        <a:ext cx="1770127" cy="316800"/>
      </dsp:txXfrm>
    </dsp:sp>
    <dsp:sp modelId="{FE06E100-B280-429F-A9BB-818F25309378}">
      <dsp:nvSpPr>
        <dsp:cNvPr id="0" name=""/>
        <dsp:cNvSpPr/>
      </dsp:nvSpPr>
      <dsp:spPr>
        <a:xfrm>
          <a:off x="202088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20889" y="762131"/>
        <a:ext cx="1770127" cy="529356"/>
      </dsp:txXfrm>
    </dsp:sp>
    <dsp:sp modelId="{0D5E87D1-E50A-42F5-8E6F-9B22B5AD7B58}">
      <dsp:nvSpPr>
        <dsp:cNvPr id="0" name=""/>
        <dsp:cNvSpPr/>
      </dsp:nvSpPr>
      <dsp:spPr>
        <a:xfrm>
          <a:off x="4038834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38834" y="445331"/>
        <a:ext cx="1770127" cy="316800"/>
      </dsp:txXfrm>
    </dsp:sp>
    <dsp:sp modelId="{D2C36CE5-652E-481F-A0E4-258BB85A82E3}">
      <dsp:nvSpPr>
        <dsp:cNvPr id="0" name=""/>
        <dsp:cNvSpPr/>
      </dsp:nvSpPr>
      <dsp:spPr>
        <a:xfrm>
          <a:off x="4038834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38834" y="762131"/>
        <a:ext cx="1770127" cy="529356"/>
      </dsp:txXfrm>
    </dsp:sp>
    <dsp:sp modelId="{96428998-FF9E-407D-A133-3B4D2C4A24B6}">
      <dsp:nvSpPr>
        <dsp:cNvPr id="0" name=""/>
        <dsp:cNvSpPr/>
      </dsp:nvSpPr>
      <dsp:spPr>
        <a:xfrm>
          <a:off x="605677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Reverse Proxy</a:t>
          </a:r>
        </a:p>
      </dsp:txBody>
      <dsp:txXfrm>
        <a:off x="6056779" y="445331"/>
        <a:ext cx="1770127" cy="316800"/>
      </dsp:txXfrm>
    </dsp:sp>
    <dsp:sp modelId="{7D23E0A9-B1BD-4F80-8135-7C2AE4DD476A}">
      <dsp:nvSpPr>
        <dsp:cNvPr id="0" name=""/>
        <dsp:cNvSpPr/>
      </dsp:nvSpPr>
      <dsp:spPr>
        <a:xfrm>
          <a:off x="605677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NginX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docker</a:t>
          </a:r>
          <a:r>
            <a:rPr lang="de-DE" sz="1100" kern="1200" dirty="0"/>
            <a:t>-gen</a:t>
          </a:r>
        </a:p>
      </dsp:txBody>
      <dsp:txXfrm>
        <a:off x="6056779" y="762131"/>
        <a:ext cx="1770127" cy="5293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99F7-0DF4-48C8-A976-ABB10DFE5BA9}">
      <dsp:nvSpPr>
        <dsp:cNvPr id="0" name=""/>
        <dsp:cNvSpPr/>
      </dsp:nvSpPr>
      <dsp:spPr>
        <a:xfrm>
          <a:off x="0" y="1814"/>
          <a:ext cx="1784088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Let‘s</a:t>
          </a:r>
          <a:r>
            <a:rPr lang="de-DE" sz="1100" kern="1200" dirty="0"/>
            <a:t> </a:t>
          </a:r>
          <a:r>
            <a:rPr lang="de-DE" sz="1100" kern="1200" dirty="0" err="1"/>
            <a:t>Encrypt</a:t>
          </a:r>
          <a:endParaRPr lang="de-DE" sz="1100" kern="1200" dirty="0"/>
        </a:p>
      </dsp:txBody>
      <dsp:txXfrm>
        <a:off x="0" y="1814"/>
        <a:ext cx="1784088" cy="316800"/>
      </dsp:txXfrm>
    </dsp:sp>
    <dsp:sp modelId="{976905ED-5EDE-473D-A83A-344D82ED2F6B}">
      <dsp:nvSpPr>
        <dsp:cNvPr id="0" name=""/>
        <dsp:cNvSpPr/>
      </dsp:nvSpPr>
      <dsp:spPr>
        <a:xfrm>
          <a:off x="0" y="318614"/>
          <a:ext cx="1784088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 dirty="0" err="1"/>
            <a:t>letsencrypt</a:t>
          </a:r>
          <a:r>
            <a:rPr lang="de-DE" sz="1100" b="0" i="0" kern="1200" dirty="0"/>
            <a:t>-</a:t>
          </a:r>
          <a:r>
            <a:rPr lang="de-DE" sz="1100" b="0" i="0" kern="1200" dirty="0" err="1"/>
            <a:t>nginx</a:t>
          </a:r>
          <a:r>
            <a:rPr lang="de-DE" sz="1100" b="0" i="0" kern="1200" dirty="0"/>
            <a:t>-proxy-</a:t>
          </a:r>
          <a:r>
            <a:rPr lang="de-DE" sz="1100" b="0" i="0" kern="1200" dirty="0" err="1"/>
            <a:t>companion</a:t>
          </a:r>
          <a:endParaRPr lang="de-DE" sz="1100" b="0" kern="1200" dirty="0"/>
        </a:p>
      </dsp:txBody>
      <dsp:txXfrm>
        <a:off x="0" y="318614"/>
        <a:ext cx="1784088" cy="4982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A3B47-0FAB-4F0D-AC31-6D5C0A7E7DD5}">
      <dsp:nvSpPr>
        <dsp:cNvPr id="0" name=""/>
        <dsp:cNvSpPr/>
      </dsp:nvSpPr>
      <dsp:spPr>
        <a:xfrm>
          <a:off x="1639" y="48980"/>
          <a:ext cx="1598878" cy="354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docker-compose.yml</a:t>
          </a:r>
          <a:endParaRPr lang="de-DE" sz="900" kern="1200" dirty="0"/>
        </a:p>
      </dsp:txBody>
      <dsp:txXfrm>
        <a:off x="1639" y="48980"/>
        <a:ext cx="1598878" cy="354287"/>
      </dsp:txXfrm>
    </dsp:sp>
    <dsp:sp modelId="{D39E1DA1-9A66-45F5-92F2-17514C0C7C6A}">
      <dsp:nvSpPr>
        <dsp:cNvPr id="0" name=""/>
        <dsp:cNvSpPr/>
      </dsp:nvSpPr>
      <dsp:spPr>
        <a:xfrm>
          <a:off x="0" y="433484"/>
          <a:ext cx="1598878" cy="2223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dbservice</a:t>
          </a:r>
          <a:endParaRPr lang="de-DE" sz="900" b="1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0" kern="1200" dirty="0" err="1"/>
            <a:t>build</a:t>
          </a:r>
          <a:endParaRPr lang="de-DE" sz="900" b="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env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port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volume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appservice</a:t>
          </a:r>
          <a:endParaRPr lang="de-DE" sz="900" b="1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0" kern="1200" dirty="0" err="1"/>
            <a:t>build</a:t>
          </a:r>
          <a:endParaRPr lang="de-DE" sz="900" b="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env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port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volume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nodeprx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build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port</a:t>
          </a:r>
          <a:endParaRPr lang="de-DE" sz="900" kern="1200" dirty="0"/>
        </a:p>
      </dsp:txBody>
      <dsp:txXfrm>
        <a:off x="0" y="433484"/>
        <a:ext cx="1598878" cy="2223449"/>
      </dsp:txXfrm>
    </dsp:sp>
    <dsp:sp modelId="{785929A9-CFD6-48D8-A9F0-1D1D1234E358}">
      <dsp:nvSpPr>
        <dsp:cNvPr id="0" name=""/>
        <dsp:cNvSpPr/>
      </dsp:nvSpPr>
      <dsp:spPr>
        <a:xfrm>
          <a:off x="1824360" y="48980"/>
          <a:ext cx="1598878" cy="354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docker-compose-remote.yml</a:t>
          </a:r>
          <a:endParaRPr lang="de-DE" sz="900" kern="1200" dirty="0"/>
        </a:p>
      </dsp:txBody>
      <dsp:txXfrm>
        <a:off x="1824360" y="48980"/>
        <a:ext cx="1598878" cy="354287"/>
      </dsp:txXfrm>
    </dsp:sp>
    <dsp:sp modelId="{2944A7C1-3712-4EDD-ADD9-E495BB21E56F}">
      <dsp:nvSpPr>
        <dsp:cNvPr id="0" name=""/>
        <dsp:cNvSpPr/>
      </dsp:nvSpPr>
      <dsp:spPr>
        <a:xfrm>
          <a:off x="1824360" y="403267"/>
          <a:ext cx="1598878" cy="2223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nginx</a:t>
          </a:r>
          <a:r>
            <a:rPr lang="de-DE" sz="900" b="1" kern="1200" dirty="0"/>
            <a:t>-proxy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ports</a:t>
          </a:r>
          <a:r>
            <a:rPr lang="de-DE" sz="900" kern="1200" dirty="0"/>
            <a:t>: 80 + 443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volumes</a:t>
          </a:r>
          <a:endParaRPr lang="de-D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letsencrypt</a:t>
          </a:r>
          <a:r>
            <a:rPr lang="de-DE" sz="900" b="1" kern="1200" dirty="0"/>
            <a:t>-</a:t>
          </a:r>
          <a:r>
            <a:rPr lang="de-DE" sz="900" b="1" kern="1200" dirty="0" err="1"/>
            <a:t>nginx</a:t>
          </a:r>
          <a:r>
            <a:rPr lang="de-DE" sz="900" b="1" kern="1200" dirty="0"/>
            <a:t>-proxy</a:t>
          </a:r>
          <a:endParaRPr lang="de-DE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volumes</a:t>
          </a:r>
          <a:endParaRPr lang="de-DE" sz="900" kern="1200" dirty="0"/>
        </a:p>
      </dsp:txBody>
      <dsp:txXfrm>
        <a:off x="1824360" y="403267"/>
        <a:ext cx="1598878" cy="2223449"/>
      </dsp:txXfrm>
    </dsp:sp>
    <dsp:sp modelId="{866692C0-7181-4C64-AAA9-CF086D543E04}">
      <dsp:nvSpPr>
        <dsp:cNvPr id="0" name=""/>
        <dsp:cNvSpPr/>
      </dsp:nvSpPr>
      <dsp:spPr>
        <a:xfrm>
          <a:off x="3647082" y="48980"/>
          <a:ext cx="1598878" cy="354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remote-</a:t>
          </a:r>
          <a:r>
            <a:rPr lang="de-DE" sz="900" kern="1200" dirty="0" err="1"/>
            <a:t>development.yml</a:t>
          </a:r>
          <a:endParaRPr lang="de-DE" sz="900" b="1" kern="1200" dirty="0"/>
        </a:p>
      </dsp:txBody>
      <dsp:txXfrm>
        <a:off x="3647082" y="48980"/>
        <a:ext cx="1598878" cy="354287"/>
      </dsp:txXfrm>
    </dsp:sp>
    <dsp:sp modelId="{445AC2E9-34EA-4369-AA60-3A80AF3B6105}">
      <dsp:nvSpPr>
        <dsp:cNvPr id="0" name=""/>
        <dsp:cNvSpPr/>
      </dsp:nvSpPr>
      <dsp:spPr>
        <a:xfrm>
          <a:off x="3647082" y="403267"/>
          <a:ext cx="1598878" cy="2223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dbservice</a:t>
          </a:r>
          <a:endParaRPr lang="de-DE" sz="900" b="1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env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DB_PWD=</a:t>
          </a:r>
          <a:r>
            <a:rPr lang="de-DE" sz="900" kern="1200" dirty="0" err="1"/>
            <a:t>realysecret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FILES_XYZ=…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b="1" kern="1200" dirty="0" err="1"/>
            <a:t>appservice</a:t>
          </a:r>
          <a:endParaRPr lang="de-DE" sz="900" b="1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 err="1"/>
            <a:t>env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DB_PWD=</a:t>
          </a:r>
          <a:r>
            <a:rPr lang="de-DE" sz="900" kern="1200" dirty="0" err="1"/>
            <a:t>realysecret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REP_PWD=</a:t>
          </a:r>
          <a:r>
            <a:rPr lang="de-DE" sz="900" kern="1200" dirty="0" err="1"/>
            <a:t>realysecret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ORDS_PWD=</a:t>
          </a:r>
          <a:r>
            <a:rPr lang="de-DE" sz="900" kern="1200" dirty="0" err="1"/>
            <a:t>realysecret</a:t>
          </a:r>
          <a:endParaRPr lang="de-DE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900" kern="1200" dirty="0"/>
            <a:t>FILES_XYZ=…</a:t>
          </a:r>
        </a:p>
      </dsp:txBody>
      <dsp:txXfrm>
        <a:off x="3647082" y="403267"/>
        <a:ext cx="1598878" cy="22234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2943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2943" y="445331"/>
        <a:ext cx="1770127" cy="316800"/>
      </dsp:txXfrm>
    </dsp:sp>
    <dsp:sp modelId="{28E6BCD4-3ED0-4655-9C95-87972E4EDBBD}">
      <dsp:nvSpPr>
        <dsp:cNvPr id="0" name=""/>
        <dsp:cNvSpPr/>
      </dsp:nvSpPr>
      <dsp:spPr>
        <a:xfrm>
          <a:off x="2943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2943" y="762131"/>
        <a:ext cx="1770127" cy="529356"/>
      </dsp:txXfrm>
    </dsp:sp>
    <dsp:sp modelId="{A5C252F8-A792-4BB7-BE14-583EF8BF4DA0}">
      <dsp:nvSpPr>
        <dsp:cNvPr id="0" name=""/>
        <dsp:cNvSpPr/>
      </dsp:nvSpPr>
      <dsp:spPr>
        <a:xfrm>
          <a:off x="202088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20889" y="445331"/>
        <a:ext cx="1770127" cy="316800"/>
      </dsp:txXfrm>
    </dsp:sp>
    <dsp:sp modelId="{FE06E100-B280-429F-A9BB-818F25309378}">
      <dsp:nvSpPr>
        <dsp:cNvPr id="0" name=""/>
        <dsp:cNvSpPr/>
      </dsp:nvSpPr>
      <dsp:spPr>
        <a:xfrm>
          <a:off x="202088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20889" y="762131"/>
        <a:ext cx="1770127" cy="529356"/>
      </dsp:txXfrm>
    </dsp:sp>
    <dsp:sp modelId="{0D5E87D1-E50A-42F5-8E6F-9B22B5AD7B58}">
      <dsp:nvSpPr>
        <dsp:cNvPr id="0" name=""/>
        <dsp:cNvSpPr/>
      </dsp:nvSpPr>
      <dsp:spPr>
        <a:xfrm>
          <a:off x="4038834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38834" y="445331"/>
        <a:ext cx="1770127" cy="316800"/>
      </dsp:txXfrm>
    </dsp:sp>
    <dsp:sp modelId="{D2C36CE5-652E-481F-A0E4-258BB85A82E3}">
      <dsp:nvSpPr>
        <dsp:cNvPr id="0" name=""/>
        <dsp:cNvSpPr/>
      </dsp:nvSpPr>
      <dsp:spPr>
        <a:xfrm>
          <a:off x="4038834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38834" y="762131"/>
        <a:ext cx="1770127" cy="529356"/>
      </dsp:txXfrm>
    </dsp:sp>
    <dsp:sp modelId="{96428998-FF9E-407D-A133-3B4D2C4A24B6}">
      <dsp:nvSpPr>
        <dsp:cNvPr id="0" name=""/>
        <dsp:cNvSpPr/>
      </dsp:nvSpPr>
      <dsp:spPr>
        <a:xfrm>
          <a:off x="605677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Reverse Proxy</a:t>
          </a:r>
        </a:p>
      </dsp:txBody>
      <dsp:txXfrm>
        <a:off x="6056779" y="445331"/>
        <a:ext cx="1770127" cy="316800"/>
      </dsp:txXfrm>
    </dsp:sp>
    <dsp:sp modelId="{7D23E0A9-B1BD-4F80-8135-7C2AE4DD476A}">
      <dsp:nvSpPr>
        <dsp:cNvPr id="0" name=""/>
        <dsp:cNvSpPr/>
      </dsp:nvSpPr>
      <dsp:spPr>
        <a:xfrm>
          <a:off x="605677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NginX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docker</a:t>
          </a:r>
          <a:r>
            <a:rPr lang="de-DE" sz="1100" kern="1200" dirty="0"/>
            <a:t>-gen</a:t>
          </a:r>
        </a:p>
      </dsp:txBody>
      <dsp:txXfrm>
        <a:off x="6056779" y="762131"/>
        <a:ext cx="1770127" cy="5293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99F7-0DF4-48C8-A976-ABB10DFE5BA9}">
      <dsp:nvSpPr>
        <dsp:cNvPr id="0" name=""/>
        <dsp:cNvSpPr/>
      </dsp:nvSpPr>
      <dsp:spPr>
        <a:xfrm>
          <a:off x="0" y="1814"/>
          <a:ext cx="1784088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Let‘s</a:t>
          </a:r>
          <a:r>
            <a:rPr lang="de-DE" sz="1100" kern="1200" dirty="0"/>
            <a:t> </a:t>
          </a:r>
          <a:r>
            <a:rPr lang="de-DE" sz="1100" kern="1200" dirty="0" err="1"/>
            <a:t>Encrypt</a:t>
          </a:r>
          <a:endParaRPr lang="de-DE" sz="1100" kern="1200" dirty="0"/>
        </a:p>
      </dsp:txBody>
      <dsp:txXfrm>
        <a:off x="0" y="1814"/>
        <a:ext cx="1784088" cy="316800"/>
      </dsp:txXfrm>
    </dsp:sp>
    <dsp:sp modelId="{976905ED-5EDE-473D-A83A-344D82ED2F6B}">
      <dsp:nvSpPr>
        <dsp:cNvPr id="0" name=""/>
        <dsp:cNvSpPr/>
      </dsp:nvSpPr>
      <dsp:spPr>
        <a:xfrm>
          <a:off x="0" y="318614"/>
          <a:ext cx="1784088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 dirty="0" err="1"/>
            <a:t>letsencrypt</a:t>
          </a:r>
          <a:r>
            <a:rPr lang="de-DE" sz="1100" b="0" i="0" kern="1200" dirty="0"/>
            <a:t>-</a:t>
          </a:r>
          <a:r>
            <a:rPr lang="de-DE" sz="1100" b="0" i="0" kern="1200" dirty="0" err="1"/>
            <a:t>nginx</a:t>
          </a:r>
          <a:r>
            <a:rPr lang="de-DE" sz="1100" b="0" i="0" kern="1200" dirty="0"/>
            <a:t>-proxy-</a:t>
          </a:r>
          <a:r>
            <a:rPr lang="de-DE" sz="1100" b="0" i="0" kern="1200" dirty="0" err="1"/>
            <a:t>companion</a:t>
          </a:r>
          <a:endParaRPr lang="de-DE" sz="1100" b="0" kern="1200" dirty="0"/>
        </a:p>
      </dsp:txBody>
      <dsp:txXfrm>
        <a:off x="0" y="318614"/>
        <a:ext cx="1784088" cy="4982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2943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2943" y="445331"/>
        <a:ext cx="1770127" cy="316800"/>
      </dsp:txXfrm>
    </dsp:sp>
    <dsp:sp modelId="{28E6BCD4-3ED0-4655-9C95-87972E4EDBBD}">
      <dsp:nvSpPr>
        <dsp:cNvPr id="0" name=""/>
        <dsp:cNvSpPr/>
      </dsp:nvSpPr>
      <dsp:spPr>
        <a:xfrm>
          <a:off x="2943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2943" y="762131"/>
        <a:ext cx="1770127" cy="529356"/>
      </dsp:txXfrm>
    </dsp:sp>
    <dsp:sp modelId="{A5C252F8-A792-4BB7-BE14-583EF8BF4DA0}">
      <dsp:nvSpPr>
        <dsp:cNvPr id="0" name=""/>
        <dsp:cNvSpPr/>
      </dsp:nvSpPr>
      <dsp:spPr>
        <a:xfrm>
          <a:off x="202088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20889" y="445331"/>
        <a:ext cx="1770127" cy="316800"/>
      </dsp:txXfrm>
    </dsp:sp>
    <dsp:sp modelId="{FE06E100-B280-429F-A9BB-818F25309378}">
      <dsp:nvSpPr>
        <dsp:cNvPr id="0" name=""/>
        <dsp:cNvSpPr/>
      </dsp:nvSpPr>
      <dsp:spPr>
        <a:xfrm>
          <a:off x="202088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20889" y="762131"/>
        <a:ext cx="1770127" cy="529356"/>
      </dsp:txXfrm>
    </dsp:sp>
    <dsp:sp modelId="{0D5E87D1-E50A-42F5-8E6F-9B22B5AD7B58}">
      <dsp:nvSpPr>
        <dsp:cNvPr id="0" name=""/>
        <dsp:cNvSpPr/>
      </dsp:nvSpPr>
      <dsp:spPr>
        <a:xfrm>
          <a:off x="4038834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38834" y="445331"/>
        <a:ext cx="1770127" cy="316800"/>
      </dsp:txXfrm>
    </dsp:sp>
    <dsp:sp modelId="{D2C36CE5-652E-481F-A0E4-258BB85A82E3}">
      <dsp:nvSpPr>
        <dsp:cNvPr id="0" name=""/>
        <dsp:cNvSpPr/>
      </dsp:nvSpPr>
      <dsp:spPr>
        <a:xfrm>
          <a:off x="4038834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38834" y="762131"/>
        <a:ext cx="1770127" cy="529356"/>
      </dsp:txXfrm>
    </dsp:sp>
    <dsp:sp modelId="{96428998-FF9E-407D-A133-3B4D2C4A24B6}">
      <dsp:nvSpPr>
        <dsp:cNvPr id="0" name=""/>
        <dsp:cNvSpPr/>
      </dsp:nvSpPr>
      <dsp:spPr>
        <a:xfrm>
          <a:off x="605677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Reverse Proxy</a:t>
          </a:r>
        </a:p>
      </dsp:txBody>
      <dsp:txXfrm>
        <a:off x="6056779" y="445331"/>
        <a:ext cx="1770127" cy="316800"/>
      </dsp:txXfrm>
    </dsp:sp>
    <dsp:sp modelId="{7D23E0A9-B1BD-4F80-8135-7C2AE4DD476A}">
      <dsp:nvSpPr>
        <dsp:cNvPr id="0" name=""/>
        <dsp:cNvSpPr/>
      </dsp:nvSpPr>
      <dsp:spPr>
        <a:xfrm>
          <a:off x="605677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NginX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docker</a:t>
          </a:r>
          <a:r>
            <a:rPr lang="de-DE" sz="1100" kern="1200" dirty="0"/>
            <a:t>-gen</a:t>
          </a:r>
        </a:p>
      </dsp:txBody>
      <dsp:txXfrm>
        <a:off x="6056779" y="762131"/>
        <a:ext cx="1770127" cy="5293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99F7-0DF4-48C8-A976-ABB10DFE5BA9}">
      <dsp:nvSpPr>
        <dsp:cNvPr id="0" name=""/>
        <dsp:cNvSpPr/>
      </dsp:nvSpPr>
      <dsp:spPr>
        <a:xfrm>
          <a:off x="0" y="1814"/>
          <a:ext cx="1784088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Let‘s</a:t>
          </a:r>
          <a:r>
            <a:rPr lang="de-DE" sz="1100" kern="1200" dirty="0"/>
            <a:t> </a:t>
          </a:r>
          <a:r>
            <a:rPr lang="de-DE" sz="1100" kern="1200" dirty="0" err="1"/>
            <a:t>Encrypt</a:t>
          </a:r>
          <a:endParaRPr lang="de-DE" sz="1100" kern="1200" dirty="0"/>
        </a:p>
      </dsp:txBody>
      <dsp:txXfrm>
        <a:off x="0" y="1814"/>
        <a:ext cx="1784088" cy="316800"/>
      </dsp:txXfrm>
    </dsp:sp>
    <dsp:sp modelId="{976905ED-5EDE-473D-A83A-344D82ED2F6B}">
      <dsp:nvSpPr>
        <dsp:cNvPr id="0" name=""/>
        <dsp:cNvSpPr/>
      </dsp:nvSpPr>
      <dsp:spPr>
        <a:xfrm>
          <a:off x="0" y="318614"/>
          <a:ext cx="1784088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 dirty="0" err="1"/>
            <a:t>letsencrypt</a:t>
          </a:r>
          <a:r>
            <a:rPr lang="de-DE" sz="1100" b="0" i="0" kern="1200" dirty="0"/>
            <a:t>-</a:t>
          </a:r>
          <a:r>
            <a:rPr lang="de-DE" sz="1100" b="0" i="0" kern="1200" dirty="0" err="1"/>
            <a:t>nginx</a:t>
          </a:r>
          <a:r>
            <a:rPr lang="de-DE" sz="1100" b="0" i="0" kern="1200" dirty="0"/>
            <a:t>-proxy-</a:t>
          </a:r>
          <a:r>
            <a:rPr lang="de-DE" sz="1100" b="0" i="0" kern="1200" dirty="0" err="1"/>
            <a:t>companion</a:t>
          </a:r>
          <a:endParaRPr lang="de-DE" sz="1100" b="0" kern="1200" dirty="0"/>
        </a:p>
      </dsp:txBody>
      <dsp:txXfrm>
        <a:off x="0" y="318614"/>
        <a:ext cx="1784088" cy="4982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D08CA-53F6-42EF-B251-BD91BC28AD87}">
      <dsp:nvSpPr>
        <dsp:cNvPr id="0" name=""/>
        <dsp:cNvSpPr/>
      </dsp:nvSpPr>
      <dsp:spPr>
        <a:xfrm>
          <a:off x="2943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Datenbank</a:t>
          </a:r>
        </a:p>
      </dsp:txBody>
      <dsp:txXfrm>
        <a:off x="2943" y="445331"/>
        <a:ext cx="1770127" cy="316800"/>
      </dsp:txXfrm>
    </dsp:sp>
    <dsp:sp modelId="{28E6BCD4-3ED0-4655-9C95-87972E4EDBBD}">
      <dsp:nvSpPr>
        <dsp:cNvPr id="0" name=""/>
        <dsp:cNvSpPr/>
      </dsp:nvSpPr>
      <dsp:spPr>
        <a:xfrm>
          <a:off x="2943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/>
            <a:t>Oracle XE 11.2 mit </a:t>
          </a:r>
          <a:br>
            <a:rPr lang="de-DE" sz="1100" kern="1200" dirty="0"/>
          </a:br>
          <a:r>
            <a:rPr lang="de-DE" sz="1100" kern="1200" dirty="0"/>
            <a:t>APEX 18.2</a:t>
          </a:r>
        </a:p>
      </dsp:txBody>
      <dsp:txXfrm>
        <a:off x="2943" y="762131"/>
        <a:ext cx="1770127" cy="529356"/>
      </dsp:txXfrm>
    </dsp:sp>
    <dsp:sp modelId="{A5C252F8-A792-4BB7-BE14-583EF8BF4DA0}">
      <dsp:nvSpPr>
        <dsp:cNvPr id="0" name=""/>
        <dsp:cNvSpPr/>
      </dsp:nvSpPr>
      <dsp:spPr>
        <a:xfrm>
          <a:off x="202088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Applikationserver</a:t>
          </a:r>
          <a:endParaRPr lang="de-DE" sz="1100" kern="1200" dirty="0"/>
        </a:p>
      </dsp:txBody>
      <dsp:txXfrm>
        <a:off x="2020889" y="445331"/>
        <a:ext cx="1770127" cy="316800"/>
      </dsp:txXfrm>
    </dsp:sp>
    <dsp:sp modelId="{FE06E100-B280-429F-A9BB-818F25309378}">
      <dsp:nvSpPr>
        <dsp:cNvPr id="0" name=""/>
        <dsp:cNvSpPr/>
      </dsp:nvSpPr>
      <dsp:spPr>
        <a:xfrm>
          <a:off x="202088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Tomcat</a:t>
          </a:r>
          <a:r>
            <a:rPr lang="de-DE" sz="1100" kern="1200" dirty="0"/>
            <a:t> mit ORDS und </a:t>
          </a:r>
          <a:r>
            <a:rPr lang="de-DE" sz="1100" kern="1200" dirty="0" err="1"/>
            <a:t>JasperReportsIntegration</a:t>
          </a:r>
          <a:endParaRPr lang="de-DE" sz="1100" kern="1200" dirty="0"/>
        </a:p>
      </dsp:txBody>
      <dsp:txXfrm>
        <a:off x="2020889" y="762131"/>
        <a:ext cx="1770127" cy="529356"/>
      </dsp:txXfrm>
    </dsp:sp>
    <dsp:sp modelId="{0D5E87D1-E50A-42F5-8E6F-9B22B5AD7B58}">
      <dsp:nvSpPr>
        <dsp:cNvPr id="0" name=""/>
        <dsp:cNvSpPr/>
      </dsp:nvSpPr>
      <dsp:spPr>
        <a:xfrm>
          <a:off x="4038834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API-Proxy</a:t>
          </a:r>
        </a:p>
      </dsp:txBody>
      <dsp:txXfrm>
        <a:off x="4038834" y="445331"/>
        <a:ext cx="1770127" cy="316800"/>
      </dsp:txXfrm>
    </dsp:sp>
    <dsp:sp modelId="{D2C36CE5-652E-481F-A0E4-258BB85A82E3}">
      <dsp:nvSpPr>
        <dsp:cNvPr id="0" name=""/>
        <dsp:cNvSpPr/>
      </dsp:nvSpPr>
      <dsp:spPr>
        <a:xfrm>
          <a:off x="4038834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Node</a:t>
          </a:r>
          <a:r>
            <a:rPr lang="de-DE" sz="1100" kern="1200" dirty="0"/>
            <a:t> mit express und </a:t>
          </a:r>
          <a:r>
            <a:rPr lang="de-DE" sz="1100" b="0" kern="1200" dirty="0"/>
            <a:t>http-proxy-middleware</a:t>
          </a:r>
          <a:endParaRPr lang="de-DE" sz="1100" kern="1200" dirty="0"/>
        </a:p>
      </dsp:txBody>
      <dsp:txXfrm>
        <a:off x="4038834" y="762131"/>
        <a:ext cx="1770127" cy="529356"/>
      </dsp:txXfrm>
    </dsp:sp>
    <dsp:sp modelId="{96428998-FF9E-407D-A133-3B4D2C4A24B6}">
      <dsp:nvSpPr>
        <dsp:cNvPr id="0" name=""/>
        <dsp:cNvSpPr/>
      </dsp:nvSpPr>
      <dsp:spPr>
        <a:xfrm>
          <a:off x="6056779" y="445331"/>
          <a:ext cx="1770127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Reverse Proxy</a:t>
          </a:r>
        </a:p>
      </dsp:txBody>
      <dsp:txXfrm>
        <a:off x="6056779" y="445331"/>
        <a:ext cx="1770127" cy="316800"/>
      </dsp:txXfrm>
    </dsp:sp>
    <dsp:sp modelId="{7D23E0A9-B1BD-4F80-8135-7C2AE4DD476A}">
      <dsp:nvSpPr>
        <dsp:cNvPr id="0" name=""/>
        <dsp:cNvSpPr/>
      </dsp:nvSpPr>
      <dsp:spPr>
        <a:xfrm>
          <a:off x="6056779" y="762131"/>
          <a:ext cx="1770127" cy="5293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NginX</a:t>
          </a:r>
          <a:endParaRPr lang="de-D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 dirty="0" err="1"/>
            <a:t>docker</a:t>
          </a:r>
          <a:r>
            <a:rPr lang="de-DE" sz="1100" kern="1200" dirty="0"/>
            <a:t>-gen</a:t>
          </a:r>
        </a:p>
      </dsp:txBody>
      <dsp:txXfrm>
        <a:off x="6056779" y="762131"/>
        <a:ext cx="1770127" cy="5293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99F7-0DF4-48C8-A976-ABB10DFE5BA9}">
      <dsp:nvSpPr>
        <dsp:cNvPr id="0" name=""/>
        <dsp:cNvSpPr/>
      </dsp:nvSpPr>
      <dsp:spPr>
        <a:xfrm>
          <a:off x="0" y="1814"/>
          <a:ext cx="1784088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Let‘s</a:t>
          </a:r>
          <a:r>
            <a:rPr lang="de-DE" sz="1100" kern="1200" dirty="0"/>
            <a:t> </a:t>
          </a:r>
          <a:r>
            <a:rPr lang="de-DE" sz="1100" kern="1200" dirty="0" err="1"/>
            <a:t>Encrypt</a:t>
          </a:r>
          <a:endParaRPr lang="de-DE" sz="1100" kern="1200" dirty="0"/>
        </a:p>
      </dsp:txBody>
      <dsp:txXfrm>
        <a:off x="0" y="1814"/>
        <a:ext cx="1784088" cy="316800"/>
      </dsp:txXfrm>
    </dsp:sp>
    <dsp:sp modelId="{976905ED-5EDE-473D-A83A-344D82ED2F6B}">
      <dsp:nvSpPr>
        <dsp:cNvPr id="0" name=""/>
        <dsp:cNvSpPr/>
      </dsp:nvSpPr>
      <dsp:spPr>
        <a:xfrm>
          <a:off x="0" y="318614"/>
          <a:ext cx="1784088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 dirty="0" err="1"/>
            <a:t>letsencrypt</a:t>
          </a:r>
          <a:r>
            <a:rPr lang="de-DE" sz="1100" b="0" i="0" kern="1200" dirty="0"/>
            <a:t>-</a:t>
          </a:r>
          <a:r>
            <a:rPr lang="de-DE" sz="1100" b="0" i="0" kern="1200" dirty="0" err="1"/>
            <a:t>nginx</a:t>
          </a:r>
          <a:r>
            <a:rPr lang="de-DE" sz="1100" b="0" i="0" kern="1200" dirty="0"/>
            <a:t>-proxy-</a:t>
          </a:r>
          <a:r>
            <a:rPr lang="de-DE" sz="1100" b="0" i="0" kern="1200" dirty="0" err="1"/>
            <a:t>companion</a:t>
          </a:r>
          <a:endParaRPr lang="de-DE" sz="1100" b="0" kern="1200" dirty="0"/>
        </a:p>
      </dsp:txBody>
      <dsp:txXfrm>
        <a:off x="0" y="318614"/>
        <a:ext cx="1784088" cy="498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399F7-0DF4-48C8-A976-ABB10DFE5BA9}">
      <dsp:nvSpPr>
        <dsp:cNvPr id="0" name=""/>
        <dsp:cNvSpPr/>
      </dsp:nvSpPr>
      <dsp:spPr>
        <a:xfrm>
          <a:off x="0" y="1814"/>
          <a:ext cx="1784088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Let‘s</a:t>
          </a:r>
          <a:r>
            <a:rPr lang="de-DE" sz="1100" kern="1200" dirty="0"/>
            <a:t> </a:t>
          </a:r>
          <a:r>
            <a:rPr lang="de-DE" sz="1100" kern="1200" dirty="0" err="1"/>
            <a:t>Encrypt</a:t>
          </a:r>
          <a:endParaRPr lang="de-DE" sz="1100" kern="1200" dirty="0"/>
        </a:p>
      </dsp:txBody>
      <dsp:txXfrm>
        <a:off x="0" y="1814"/>
        <a:ext cx="1784088" cy="316800"/>
      </dsp:txXfrm>
    </dsp:sp>
    <dsp:sp modelId="{976905ED-5EDE-473D-A83A-344D82ED2F6B}">
      <dsp:nvSpPr>
        <dsp:cNvPr id="0" name=""/>
        <dsp:cNvSpPr/>
      </dsp:nvSpPr>
      <dsp:spPr>
        <a:xfrm>
          <a:off x="0" y="318614"/>
          <a:ext cx="1784088" cy="49821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b="0" i="0" kern="1200" dirty="0" err="1"/>
            <a:t>letsencrypt</a:t>
          </a:r>
          <a:r>
            <a:rPr lang="de-DE" sz="1100" b="0" i="0" kern="1200" dirty="0"/>
            <a:t>-</a:t>
          </a:r>
          <a:r>
            <a:rPr lang="de-DE" sz="1100" b="0" i="0" kern="1200" dirty="0" err="1"/>
            <a:t>nginx</a:t>
          </a:r>
          <a:r>
            <a:rPr lang="de-DE" sz="1100" b="0" i="0" kern="1200" dirty="0"/>
            <a:t>-proxy-</a:t>
          </a:r>
          <a:r>
            <a:rPr lang="de-DE" sz="1100" b="0" i="0" kern="1200" dirty="0" err="1"/>
            <a:t>companion</a:t>
          </a:r>
          <a:endParaRPr lang="de-DE" sz="1100" b="0" kern="1200" dirty="0"/>
        </a:p>
      </dsp:txBody>
      <dsp:txXfrm>
        <a:off x="0" y="318614"/>
        <a:ext cx="1784088" cy="498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EAE6D-32DD-4065-9389-E0872949D0A8}">
      <dsp:nvSpPr>
        <dsp:cNvPr id="0" name=""/>
        <dsp:cNvSpPr/>
      </dsp:nvSpPr>
      <dsp:spPr>
        <a:xfrm>
          <a:off x="-3850231" y="-591284"/>
          <a:ext cx="4588873" cy="4588873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ADE68A-07F4-46F7-9055-740AC01D4E4C}">
      <dsp:nvSpPr>
        <dsp:cNvPr id="0" name=""/>
        <dsp:cNvSpPr/>
      </dsp:nvSpPr>
      <dsp:spPr>
        <a:xfrm>
          <a:off x="239627" y="154850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„Erben“ eines Base Images</a:t>
          </a:r>
        </a:p>
      </dsp:txBody>
      <dsp:txXfrm>
        <a:off x="239627" y="154850"/>
        <a:ext cx="3802732" cy="309564"/>
      </dsp:txXfrm>
    </dsp:sp>
    <dsp:sp modelId="{E7E92D27-23A6-46BF-BDDE-1AA0EAD67927}">
      <dsp:nvSpPr>
        <dsp:cNvPr id="0" name=""/>
        <dsp:cNvSpPr/>
      </dsp:nvSpPr>
      <dsp:spPr>
        <a:xfrm>
          <a:off x="46149" y="11615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ED4192-79B3-4870-8537-51A38C0D481E}">
      <dsp:nvSpPr>
        <dsp:cNvPr id="0" name=""/>
        <dsp:cNvSpPr/>
      </dsp:nvSpPr>
      <dsp:spPr>
        <a:xfrm>
          <a:off x="519966" y="619470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Definieren von Umgebungsvariablen</a:t>
          </a:r>
        </a:p>
      </dsp:txBody>
      <dsp:txXfrm>
        <a:off x="519966" y="619470"/>
        <a:ext cx="3522393" cy="309564"/>
      </dsp:txXfrm>
    </dsp:sp>
    <dsp:sp modelId="{947AE013-4AC6-44BD-A7B2-20F3C68DDF3A}">
      <dsp:nvSpPr>
        <dsp:cNvPr id="0" name=""/>
        <dsp:cNvSpPr/>
      </dsp:nvSpPr>
      <dsp:spPr>
        <a:xfrm>
          <a:off x="326488" y="580775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91D68-146B-4AE3-BDFB-D3D74AF6CADF}">
      <dsp:nvSpPr>
        <dsp:cNvPr id="0" name=""/>
        <dsp:cNvSpPr/>
      </dsp:nvSpPr>
      <dsp:spPr>
        <a:xfrm>
          <a:off x="673590" y="1083749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Kopieren von Dateien vom Host</a:t>
          </a:r>
        </a:p>
      </dsp:txBody>
      <dsp:txXfrm>
        <a:off x="673590" y="1083749"/>
        <a:ext cx="3368769" cy="309564"/>
      </dsp:txXfrm>
    </dsp:sp>
    <dsp:sp modelId="{9F6DC9FB-C0F6-4AA4-9F25-80ED880841C6}">
      <dsp:nvSpPr>
        <dsp:cNvPr id="0" name=""/>
        <dsp:cNvSpPr/>
      </dsp:nvSpPr>
      <dsp:spPr>
        <a:xfrm>
          <a:off x="480112" y="104505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D1BF6-E19E-4B7E-9756-4F54353AE42E}">
      <dsp:nvSpPr>
        <dsp:cNvPr id="0" name=""/>
        <dsp:cNvSpPr/>
      </dsp:nvSpPr>
      <dsp:spPr>
        <a:xfrm>
          <a:off x="722641" y="1548370"/>
          <a:ext cx="3319718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Installieren von Packages</a:t>
          </a:r>
        </a:p>
      </dsp:txBody>
      <dsp:txXfrm>
        <a:off x="722641" y="1548370"/>
        <a:ext cx="3319718" cy="309564"/>
      </dsp:txXfrm>
    </dsp:sp>
    <dsp:sp modelId="{51D224EA-CA64-46C6-98C3-600E216BB14B}">
      <dsp:nvSpPr>
        <dsp:cNvPr id="0" name=""/>
        <dsp:cNvSpPr/>
      </dsp:nvSpPr>
      <dsp:spPr>
        <a:xfrm>
          <a:off x="529163" y="150967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D08B3-CA78-4C9A-A541-2EA4F5803221}">
      <dsp:nvSpPr>
        <dsp:cNvPr id="0" name=""/>
        <dsp:cNvSpPr/>
      </dsp:nvSpPr>
      <dsp:spPr>
        <a:xfrm>
          <a:off x="673590" y="2012990"/>
          <a:ext cx="3368769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Ausführen Programmen oder Scripts</a:t>
          </a:r>
        </a:p>
      </dsp:txBody>
      <dsp:txXfrm>
        <a:off x="673590" y="2012990"/>
        <a:ext cx="3368769" cy="309564"/>
      </dsp:txXfrm>
    </dsp:sp>
    <dsp:sp modelId="{61030ABA-A615-477E-941A-0441E184B3DA}">
      <dsp:nvSpPr>
        <dsp:cNvPr id="0" name=""/>
        <dsp:cNvSpPr/>
      </dsp:nvSpPr>
      <dsp:spPr>
        <a:xfrm>
          <a:off x="480112" y="1974294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3DE5F-2C63-48A7-B886-AE23C83E8B4A}">
      <dsp:nvSpPr>
        <dsp:cNvPr id="0" name=""/>
        <dsp:cNvSpPr/>
      </dsp:nvSpPr>
      <dsp:spPr>
        <a:xfrm>
          <a:off x="519966" y="2477269"/>
          <a:ext cx="3522393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von </a:t>
          </a:r>
          <a:r>
            <a:rPr lang="de-DE" sz="1400" kern="1200" dirty="0" err="1"/>
            <a:t>Volumes</a:t>
          </a:r>
          <a:r>
            <a:rPr lang="de-DE" sz="1400" kern="1200" dirty="0"/>
            <a:t>, Ports …</a:t>
          </a:r>
        </a:p>
      </dsp:txBody>
      <dsp:txXfrm>
        <a:off x="519966" y="2477269"/>
        <a:ext cx="3522393" cy="309564"/>
      </dsp:txXfrm>
    </dsp:sp>
    <dsp:sp modelId="{FB988906-EFF5-46FA-B637-08D0FA5C270F}">
      <dsp:nvSpPr>
        <dsp:cNvPr id="0" name=""/>
        <dsp:cNvSpPr/>
      </dsp:nvSpPr>
      <dsp:spPr>
        <a:xfrm>
          <a:off x="326488" y="243857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4517A-90E3-4D58-AEC1-0EB488A2ACF1}">
      <dsp:nvSpPr>
        <dsp:cNvPr id="0" name=""/>
        <dsp:cNvSpPr/>
      </dsp:nvSpPr>
      <dsp:spPr>
        <a:xfrm>
          <a:off x="239627" y="2941889"/>
          <a:ext cx="3802732" cy="309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1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Definition des Starts</a:t>
          </a:r>
        </a:p>
      </dsp:txBody>
      <dsp:txXfrm>
        <a:off x="239627" y="2941889"/>
        <a:ext cx="3802732" cy="309564"/>
      </dsp:txXfrm>
    </dsp:sp>
    <dsp:sp modelId="{27D54500-5D8D-48B3-9211-ED509A855BDF}">
      <dsp:nvSpPr>
        <dsp:cNvPr id="0" name=""/>
        <dsp:cNvSpPr/>
      </dsp:nvSpPr>
      <dsp:spPr>
        <a:xfrm>
          <a:off x="46149" y="2903193"/>
          <a:ext cx="386956" cy="386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A3B47-0FAB-4F0D-AC31-6D5C0A7E7DD5}">
      <dsp:nvSpPr>
        <dsp:cNvPr id="0" name=""/>
        <dsp:cNvSpPr/>
      </dsp:nvSpPr>
      <dsp:spPr>
        <a:xfrm>
          <a:off x="25" y="101788"/>
          <a:ext cx="2452125" cy="23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32512" rIns="56896" bIns="32512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docker-compose.yml</a:t>
          </a:r>
          <a:endParaRPr lang="de-DE" sz="800" kern="1200" dirty="0"/>
        </a:p>
      </dsp:txBody>
      <dsp:txXfrm>
        <a:off x="25" y="101788"/>
        <a:ext cx="2452125" cy="230400"/>
      </dsp:txXfrm>
    </dsp:sp>
    <dsp:sp modelId="{D39E1DA1-9A66-45F5-92F2-17514C0C7C6A}">
      <dsp:nvSpPr>
        <dsp:cNvPr id="0" name=""/>
        <dsp:cNvSpPr/>
      </dsp:nvSpPr>
      <dsp:spPr>
        <a:xfrm>
          <a:off x="0" y="353675"/>
          <a:ext cx="2452125" cy="1581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 dirty="0" err="1"/>
            <a:t>dbservice</a:t>
          </a:r>
          <a:endParaRPr lang="de-DE" sz="800" b="1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env</a:t>
          </a:r>
          <a:endParaRPr lang="de-DE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port</a:t>
          </a:r>
          <a:endParaRPr lang="de-DE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volume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/>
            <a:t>appservice</a:t>
          </a:r>
          <a:endParaRPr lang="de-DE" sz="800" b="1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env</a:t>
          </a:r>
          <a:endParaRPr lang="de-DE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port</a:t>
          </a:r>
          <a:endParaRPr lang="de-DE" sz="800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/>
            <a:t>volume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 dirty="0" err="1"/>
            <a:t>nodeprx</a:t>
          </a:r>
          <a:endParaRPr lang="de-DE" sz="800" b="1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 dirty="0"/>
            <a:t>…</a:t>
          </a:r>
        </a:p>
      </dsp:txBody>
      <dsp:txXfrm>
        <a:off x="0" y="353675"/>
        <a:ext cx="2452125" cy="1581120"/>
      </dsp:txXfrm>
    </dsp:sp>
    <dsp:sp modelId="{1EBAF0DB-1AD1-4D55-8B8F-0D88457A0DFA}">
      <dsp:nvSpPr>
        <dsp:cNvPr id="0" name=""/>
        <dsp:cNvSpPr/>
      </dsp:nvSpPr>
      <dsp:spPr>
        <a:xfrm>
          <a:off x="2795448" y="101788"/>
          <a:ext cx="2452125" cy="23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32512" rIns="56896" bIns="32512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/>
            <a:t>local-development.yml</a:t>
          </a:r>
          <a:endParaRPr lang="de-DE" sz="800" kern="1200" dirty="0"/>
        </a:p>
      </dsp:txBody>
      <dsp:txXfrm>
        <a:off x="2795448" y="101788"/>
        <a:ext cx="2452125" cy="230400"/>
      </dsp:txXfrm>
    </dsp:sp>
    <dsp:sp modelId="{78ED3337-A125-42B8-B9A1-29C9C58988C3}">
      <dsp:nvSpPr>
        <dsp:cNvPr id="0" name=""/>
        <dsp:cNvSpPr/>
      </dsp:nvSpPr>
      <dsp:spPr>
        <a:xfrm>
          <a:off x="2795448" y="332188"/>
          <a:ext cx="2452125" cy="1581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 dirty="0" err="1"/>
            <a:t>dbservice</a:t>
          </a:r>
          <a:endParaRPr lang="de-DE" sz="800" b="1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env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DB_PWD=</a:t>
          </a:r>
          <a:r>
            <a:rPr lang="de-DE" sz="800" kern="1200" dirty="0" err="1"/>
            <a:t>secret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FILES_XYZ=…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b="1" kern="1200" dirty="0" err="1"/>
            <a:t>appservice</a:t>
          </a:r>
          <a:endParaRPr lang="de-DE" sz="800" b="1" kern="1200" dirty="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env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DB_PWD=</a:t>
          </a:r>
          <a:r>
            <a:rPr lang="de-DE" sz="800" kern="1200" dirty="0" err="1"/>
            <a:t>secret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REP_PWD=</a:t>
          </a:r>
          <a:r>
            <a:rPr lang="de-DE" sz="800" kern="1200" dirty="0" err="1"/>
            <a:t>secret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ORDS_PWD=</a:t>
          </a:r>
          <a:r>
            <a:rPr lang="de-DE" sz="800" kern="1200" dirty="0" err="1"/>
            <a:t>secret</a:t>
          </a:r>
          <a:endParaRPr lang="de-DE" sz="800" kern="1200" dirty="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FILES_XYZ=…</a:t>
          </a:r>
        </a:p>
      </dsp:txBody>
      <dsp:txXfrm>
        <a:off x="2795448" y="332188"/>
        <a:ext cx="2452125" cy="158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BCFCF-CD4A-4870-B361-65FAE17D93B1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0CF5A-344E-46E9-A168-299E194543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0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pex-connect18.mocodify.de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57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</a:t>
            </a:r>
            <a:r>
              <a:rPr lang="de-DE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de-DE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eine Art </a:t>
            </a:r>
            <a:r>
              <a:rPr lang="de-DE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Bauanleitung</a:t>
            </a:r>
            <a:r>
              <a:rPr lang="de-DE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ein Docker-Image. Es enthält die einzelnen Schritte, die notwendig sind, um aus einem beliebigen Basis-Image ein neues Docker Image zu erstellen</a:t>
            </a:r>
          </a:p>
          <a:p>
            <a:pPr marL="171450" indent="-171450">
              <a:buFontTx/>
              <a:buChar char="-"/>
            </a:pPr>
            <a:endParaRPr lang="de-DE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 </a:t>
            </a:r>
            <a:r>
              <a:rPr lang="de-DE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stapelbaren Dateisystemen </a:t>
            </a:r>
            <a:r>
              <a:rPr lang="de-DE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werden einzelne Schichten aufeinander gelegt. Jede dieser Schichten wird dabei getrennt erstellt</a:t>
            </a:r>
          </a:p>
          <a:p>
            <a:pPr marL="171450" indent="-171450">
              <a:buFontTx/>
              <a:buChar char="-"/>
            </a:pP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679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7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61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3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63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990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7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775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597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77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61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602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1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353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93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DOCKER LETSENCRYPT NGINX PROXY COMPANION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499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Docker Image aus dem Standard </a:t>
            </a:r>
            <a:r>
              <a:rPr lang="de-DE" dirty="0" err="1"/>
              <a:t>docker</a:t>
            </a:r>
            <a:r>
              <a:rPr lang="de-DE" dirty="0"/>
              <a:t>-hub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352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Docker Image aus dem Standard </a:t>
            </a:r>
            <a:r>
              <a:rPr lang="de-DE" dirty="0" err="1"/>
              <a:t>docker</a:t>
            </a:r>
            <a:r>
              <a:rPr lang="de-DE" dirty="0"/>
              <a:t>-hub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528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36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869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800" dirty="0"/>
              <a:t>Bildersuche nach aktuellen Development Frameworks </a:t>
            </a:r>
          </a:p>
          <a:p>
            <a:pPr marL="171450" indent="-171450">
              <a:buFontTx/>
              <a:buChar char="-"/>
            </a:pPr>
            <a:r>
              <a:rPr lang="de-DE" sz="1800" dirty="0"/>
              <a:t>Was hat ein Großteil dieser beliebten Frameworks gemeinsam?</a:t>
            </a:r>
          </a:p>
          <a:p>
            <a:pPr marL="171450" indent="-171450">
              <a:buFontTx/>
              <a:buChar char="-"/>
            </a:pPr>
            <a:endParaRPr lang="de-DE" sz="1800" dirty="0"/>
          </a:p>
          <a:p>
            <a:r>
              <a:rPr lang="de-DE" sz="1800" dirty="0"/>
              <a:t>	- </a:t>
            </a:r>
            <a:r>
              <a:rPr lang="de-DE" sz="1800" dirty="0" err="1"/>
              <a:t>Opensource</a:t>
            </a:r>
            <a:r>
              <a:rPr lang="de-DE" sz="1800" dirty="0"/>
              <a:t> </a:t>
            </a:r>
          </a:p>
          <a:p>
            <a:r>
              <a:rPr lang="de-DE" sz="1800" dirty="0"/>
              <a:t>	- Frei Verfügbar</a:t>
            </a:r>
          </a:p>
          <a:p>
            <a:r>
              <a:rPr lang="de-DE" sz="1800" dirty="0"/>
              <a:t>	- Geringer Bereitstellungsaufwand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628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/>
              <a:t>bezieht sich auf die </a:t>
            </a:r>
            <a:r>
              <a:rPr lang="de-DE" sz="2400" b="1" u="sng" dirty="0"/>
              <a:t>Bereitstellung von IT-Ressourcen </a:t>
            </a:r>
            <a:r>
              <a:rPr lang="de-DE" sz="2400" dirty="0"/>
              <a:t>und </a:t>
            </a:r>
            <a:r>
              <a:rPr lang="de-DE" sz="2400" b="1" u="sng" dirty="0"/>
              <a:t>Anwendungen auf Abruf</a:t>
            </a:r>
            <a:r>
              <a:rPr lang="de-DE" sz="2400" u="sng" dirty="0"/>
              <a:t> </a:t>
            </a:r>
            <a:r>
              <a:rPr lang="de-DE" sz="2400" dirty="0"/>
              <a:t>über das Internet zu </a:t>
            </a:r>
            <a:r>
              <a:rPr lang="de-DE" sz="2400" b="1" u="sng" dirty="0"/>
              <a:t>nutzungsabhängigen Preisen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034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</a:rPr>
              <a:t>t2.small </a:t>
            </a:r>
          </a:p>
          <a:p>
            <a:r>
              <a:rPr lang="de-DE" dirty="0">
                <a:effectLst/>
              </a:rPr>
              <a:t>	CPU:			1</a:t>
            </a:r>
          </a:p>
          <a:p>
            <a:r>
              <a:rPr lang="de-DE" dirty="0">
                <a:effectLst/>
              </a:rPr>
              <a:t>	RAM 			2,0</a:t>
            </a:r>
          </a:p>
          <a:p>
            <a:r>
              <a:rPr lang="de-DE" dirty="0">
                <a:effectLst/>
              </a:rPr>
              <a:t>	CPU-Guthaben pro Stunde:	12</a:t>
            </a:r>
          </a:p>
          <a:p>
            <a:r>
              <a:rPr lang="de-DE" dirty="0">
                <a:effectLst/>
              </a:rPr>
              <a:t>	Preis / Stunde:		0,0232 USD</a:t>
            </a:r>
          </a:p>
          <a:p>
            <a:r>
              <a:rPr lang="de-DE" dirty="0">
                <a:effectLst/>
              </a:rPr>
              <a:t>	Preis / Monat:		16,04 USD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74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28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759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wäre es cool einfach mal eine </a:t>
            </a:r>
            <a:r>
              <a:rPr lang="de-DE" dirty="0" err="1"/>
              <a:t>Machine</a:t>
            </a:r>
            <a:r>
              <a:rPr lang="de-DE" dirty="0"/>
              <a:t> zu erstellen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336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wäre es cool einfach mal eine </a:t>
            </a:r>
            <a:r>
              <a:rPr lang="de-DE" dirty="0" err="1"/>
              <a:t>Machine</a:t>
            </a:r>
            <a:r>
              <a:rPr lang="de-DE" dirty="0"/>
              <a:t> zu erstellen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513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wäre es cool einfach mal eine </a:t>
            </a:r>
            <a:r>
              <a:rPr lang="de-DE" dirty="0" err="1"/>
              <a:t>Machine</a:t>
            </a:r>
            <a:r>
              <a:rPr lang="de-DE" dirty="0"/>
              <a:t> zu erstellen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238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wäre es cool einfach mal eine </a:t>
            </a:r>
            <a:r>
              <a:rPr lang="de-DE" dirty="0" err="1"/>
              <a:t>Machine</a:t>
            </a:r>
            <a:r>
              <a:rPr lang="de-DE" dirty="0"/>
              <a:t> zu erstellen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998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24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baseline="0" dirty="0"/>
              <a:t>Fragen über Fragen</a:t>
            </a:r>
          </a:p>
          <a:p>
            <a:pPr marL="171450" indent="-171450">
              <a:buFontTx/>
              <a:buChar char="-"/>
            </a:pPr>
            <a:endParaRPr lang="de-DE" sz="1400" baseline="0" dirty="0"/>
          </a:p>
          <a:p>
            <a:pPr marL="171450" indent="-171450">
              <a:buFontTx/>
              <a:buChar char="-"/>
            </a:pPr>
            <a:r>
              <a:rPr lang="de-DE" sz="1400" baseline="0" dirty="0"/>
              <a:t>Meiner Meinung nach müssen wir auch den </a:t>
            </a:r>
            <a:r>
              <a:rPr lang="de-DE" sz="1400" b="1" baseline="0" dirty="0"/>
              <a:t>Nachwuchs</a:t>
            </a:r>
            <a:r>
              <a:rPr lang="de-DE" sz="1400" baseline="0" dirty="0"/>
              <a:t> von APEX begeistern. Und das schaffen wir nicht im Enterprise-Umfeld, sondern im Umfeld der Entwickler, sei es im Verein, in der Schule, an der Uni …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79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/>
              <a:t>Demo?</a:t>
            </a:r>
          </a:p>
          <a:p>
            <a:r>
              <a:rPr lang="de-DE" sz="1800" dirty="0"/>
              <a:t>	- Chrome: </a:t>
            </a:r>
            <a:r>
              <a:rPr lang="de-DE" sz="1800" dirty="0">
                <a:hlinkClick r:id="rId3"/>
              </a:rPr>
              <a:t>http://apex-connect18.mocodify.de</a:t>
            </a:r>
            <a:endParaRPr lang="de-DE" sz="1800" dirty="0"/>
          </a:p>
          <a:p>
            <a:r>
              <a:rPr lang="de-DE" sz="1800" dirty="0"/>
              <a:t>	- Shell: cd </a:t>
            </a:r>
            <a:r>
              <a:rPr lang="de-DE" sz="1800" dirty="0" err="1"/>
              <a:t>zielverzeichnis</a:t>
            </a:r>
            <a:endParaRPr lang="de-DE" sz="1800" dirty="0"/>
          </a:p>
          <a:p>
            <a:r>
              <a:rPr lang="de-DE" sz="1800" dirty="0"/>
              <a:t>		./cma.sh apex-connect18</a:t>
            </a:r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95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400" dirty="0"/>
              <a:t>Erstmal wirken lassen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Was sehen wir?</a:t>
            </a:r>
          </a:p>
          <a:p>
            <a:pPr marL="171450" indent="-171450">
              <a:buFontTx/>
              <a:buChar char="-"/>
            </a:pPr>
            <a:endParaRPr lang="de-DE" sz="1400" dirty="0"/>
          </a:p>
          <a:p>
            <a:pPr marL="171450" indent="-171450">
              <a:buFontTx/>
              <a:buChar char="-"/>
            </a:pPr>
            <a:r>
              <a:rPr lang="de-DE" sz="1400" dirty="0"/>
              <a:t>Wir werden 5 Container starten, diese Container sind über bestimmte Ports erreichbar, speichern und teilen ihre Daten über verschiedene </a:t>
            </a:r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907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221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Hilfe der Open-Source Software Docker lassen sich Anwendungen in Containern isolieren</a:t>
            </a:r>
          </a:p>
          <a:p>
            <a:pPr marL="285750" indent="-285750">
              <a:buFontTx/>
              <a:buChar char="-"/>
            </a:pPr>
            <a:endParaRPr lang="de-DE" sz="14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ist ein </a:t>
            </a:r>
            <a:r>
              <a:rPr lang="de-DE" sz="1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Open-Source-Projekt</a:t>
            </a:r>
            <a:r>
              <a:rPr lang="de-DE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zur automatisierten Bereitstellung von Applikationen, die in einem Container organisiert sind.</a:t>
            </a:r>
          </a:p>
          <a:p>
            <a:pPr marL="171450" indent="-171450">
              <a:buFontTx/>
              <a:buChar char="-"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meine Applikation immer die gleiche Umgebung (zum Verteilen)</a:t>
            </a:r>
          </a:p>
          <a:p>
            <a:pPr marL="171450" indent="-171450">
              <a:buFontTx/>
              <a:buChar char="-"/>
            </a:pPr>
            <a:r>
              <a:rPr lang="de-DE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nutzt spezielle Kernelfunktionalitäten, um einzelne Prozesse in Containern voneinander zu isolieren. Für Prozesse, die mit Containern gestartet werden, scheint es so, als würden sie auf einem eigenen System laufen. </a:t>
            </a:r>
          </a:p>
          <a:p>
            <a:pPr marL="171450" indent="-171450">
              <a:buFontTx/>
              <a:buChar char="-"/>
            </a:pPr>
            <a:endParaRPr lang="de-DE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600" dirty="0"/>
              <a:t>Ein Container ist eine laufende Instanz eines Images</a:t>
            </a:r>
          </a:p>
          <a:p>
            <a:pPr marL="171450" indent="-171450">
              <a:buFontTx/>
              <a:buChar char="-"/>
            </a:pPr>
            <a:r>
              <a:rPr lang="de-DE" sz="1600" dirty="0"/>
              <a:t>Images werden durch ein </a:t>
            </a:r>
            <a:r>
              <a:rPr lang="de-DE" sz="1600" dirty="0" err="1"/>
              <a:t>Dockerfile</a:t>
            </a:r>
            <a:r>
              <a:rPr lang="de-DE" sz="1600" dirty="0"/>
              <a:t> definiert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0CF5A-344E-46E9-A168-299E194543B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40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13" Type="http://schemas.openxmlformats.org/officeDocument/2006/relationships/image" Target="../media/image9.wmf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12" Type="http://schemas.openxmlformats.org/officeDocument/2006/relationships/hyperlink" Target="http://www.opitz-consulting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xing.com/communities/groups/opitz-consulting-1009116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9.wmf"/><Relationship Id="rId5" Type="http://schemas.openxmlformats.org/officeDocument/2006/relationships/image" Target="../media/image5.png"/><Relationship Id="rId10" Type="http://schemas.openxmlformats.org/officeDocument/2006/relationships/hyperlink" Target="http://www.opitz-consulting.com/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2534656" y="-13166"/>
            <a:ext cx="7451948" cy="4932550"/>
            <a:chOff x="-2519908" y="-20540"/>
            <a:chExt cx="7451948" cy="4932550"/>
          </a:xfrm>
        </p:grpSpPr>
        <p:sp>
          <p:nvSpPr>
            <p:cNvPr id="6" name="Gleichschenkliges Dreieck 5"/>
            <p:cNvSpPr/>
            <p:nvPr userDrawn="1"/>
          </p:nvSpPr>
          <p:spPr>
            <a:xfrm rot="5400000">
              <a:off x="-775717" y="754669"/>
              <a:ext cx="3100836" cy="1550418"/>
            </a:xfrm>
            <a:prstGeom prst="triangle">
              <a:avLst/>
            </a:prstGeom>
            <a:solidFill>
              <a:srgbClr val="F0F0F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Gleichschenkliges Dreieck 4"/>
            <p:cNvSpPr/>
            <p:nvPr userDrawn="1"/>
          </p:nvSpPr>
          <p:spPr>
            <a:xfrm>
              <a:off x="-2519908" y="1185622"/>
              <a:ext cx="7451948" cy="372638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471850"/>
            <a:ext cx="4356100" cy="612068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(Untertitel, durch Klicken bearbeiten bearbeiten)</a:t>
            </a:r>
            <a:endParaRPr lang="en-US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4572000" y="4101946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98285"/>
            <a:ext cx="4356100" cy="56970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(Referent, durch Klicken bearbeiten)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71750"/>
            <a:ext cx="4356100" cy="864096"/>
          </a:xfr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 dirty="0"/>
              <a:t>(Haupttitel, durch Klicken bearbeiten)</a:t>
            </a:r>
            <a:endParaRPr lang="en-US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Titelfolie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den Titel einer Präsentation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Haupttitel, Untertitel, Referent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-2736036" y="4914000"/>
            <a:ext cx="17637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Hinweis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MKTG:</a:t>
            </a:r>
            <a:b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 Jahreszahl muss hier und auf der </a:t>
            </a:r>
            <a:r>
              <a:rPr lang="de-DE" sz="1050" baseline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Toplevel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Masterfolie ggf. pro Jahr angepasst werden!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hteck 27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cxnSp>
        <p:nvCxnSpPr>
          <p:cNvPr id="27" name="Gerade Verbindung mit Pfeil 26"/>
          <p:cNvCxnSpPr/>
          <p:nvPr userDrawn="1"/>
        </p:nvCxnSpPr>
        <p:spPr>
          <a:xfrm>
            <a:off x="-912012" y="5031000"/>
            <a:ext cx="8517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 userDrawn="1"/>
        </p:nvSpPr>
        <p:spPr>
          <a:xfrm>
            <a:off x="1" y="4914000"/>
            <a:ext cx="6654800" cy="286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extfeld 24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 dirty="0">
                <a:latin typeface="+mj-lt"/>
              </a:rPr>
              <a:t>© OPITZ CONSULTING 2018</a:t>
            </a:r>
          </a:p>
        </p:txBody>
      </p:sp>
    </p:spTree>
    <p:extLst>
      <p:ext uri="{BB962C8B-B14F-4D97-AF65-F5344CB8AC3E}">
        <p14:creationId xmlns:p14="http://schemas.microsoft.com/office/powerpoint/2010/main" val="15956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3 0.22407 L -4.44444E-6 1.35802E-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1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568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links)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l. + Sekundärinhalt r.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402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42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Aufzählungstext,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240088" y="1080000"/>
            <a:ext cx="5687912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Aufzählungstext,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rechts)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r. + Sekundärinhalt l.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484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1905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Unter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endParaRPr lang="en-US" dirty="0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8712200" cy="375570"/>
          </a:xfrm>
        </p:spPr>
        <p:txBody>
          <a:bodyPr/>
          <a:lstStyle>
            <a:lvl1pPr marL="0" indent="0">
              <a:buNone/>
              <a:tabLst>
                <a:tab pos="870267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(Untertitel, durch Klicken bearbeiten)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Untertitel &amp;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Untertitel,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1912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Unter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endParaRPr lang="en-US" dirty="0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 1 durch Klicken bearb.)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(Untertitel 2 durch Klicken bearb.)</a:t>
            </a:r>
          </a:p>
        </p:txBody>
      </p:sp>
      <p:sp>
        <p:nvSpPr>
          <p:cNvPr id="10" name="Folieninhalt"/>
          <p:cNvSpPr>
            <a:spLocks noGrp="1"/>
          </p:cNvSpPr>
          <p:nvPr>
            <p:ph sz="quarter" idx="16" hasCustomPrompt="1"/>
          </p:nvPr>
        </p:nvSpPr>
        <p:spPr>
          <a:xfrm>
            <a:off x="467995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139506" y="95040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 userDrawn="1"/>
        </p:nvCxnSpPr>
        <p:spPr>
          <a:xfrm>
            <a:off x="3705225" y="950400"/>
            <a:ext cx="97434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Untertitel &amp; 2 Inhalte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Untertitel, 2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95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4" pos="2812">
          <p15:clr>
            <a:srgbClr val="FBAE40"/>
          </p15:clr>
        </p15:guide>
        <p15:guide id="5" pos="29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ourcecode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080000"/>
            <a:ext cx="5688013" cy="3708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792000" indent="0">
              <a:buFontTx/>
              <a:buNone/>
              <a:defRPr/>
            </a:lvl5pPr>
          </a:lstStyle>
          <a:p>
            <a:pPr lvl="0"/>
            <a:r>
              <a:rPr lang="de-DE" dirty="0"/>
              <a:t>(Textbereich für </a:t>
            </a:r>
            <a:r>
              <a:rPr lang="de-DE" dirty="0" err="1"/>
              <a:t>Sourcecode</a:t>
            </a:r>
            <a:r>
              <a:rPr lang="de-DE" dirty="0"/>
              <a:t>, durch Klicken bearbeiten)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de-DE" sz="110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Speziell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für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, 1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Links ist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in der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gew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Schrift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(Consolas) darstellbar, rechts 1 Inhalt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1055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19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215999"/>
            <a:ext cx="8712200" cy="4572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variabler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nicht den weißen Rand um den Inhalt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missachten!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4242441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46">
          <p15:clr>
            <a:srgbClr val="FBAE40"/>
          </p15:clr>
        </p15:guide>
        <p15:guide id="3" orient="horz" pos="5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Vollflächengrafik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 Ggf. Quellenangaben!!!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 dirty="0"/>
              <a:t>Grafik, vollflächig; Durch Klicken Bearbeiten;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einen Titel frei positionieren, Open Sans </a:t>
            </a:r>
            <a:r>
              <a:rPr lang="de-DE" dirty="0" err="1"/>
              <a:t>Semibold</a:t>
            </a:r>
            <a:r>
              <a:rPr lang="de-DE" dirty="0"/>
              <a:t>, &gt;=26 </a:t>
            </a:r>
            <a:r>
              <a:rPr lang="de-DE" dirty="0" err="1"/>
              <a:t>pt</a:t>
            </a:r>
            <a:r>
              <a:rPr lang="de-DE" dirty="0"/>
              <a:t>. Blau oder Weiß je nach Bildmaterial; innerhalb der Hilfslinien, d.h. min 6 mm Abstand zum Folienrand/Fußbereich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 Quellen o. Lizenzangabe einbauen, je nach Lizenz ist hier bspw. die Nennung des Fotografen, ggf. eine URL o. sonstige Quellangabe zu tätigen.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 dirty="0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283600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, 1 Inhalt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OC17 Titel, 1 Inhalt &amp; Vollflächengrafik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dirty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679998" y="0"/>
            <a:ext cx="4464001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 dirty="0"/>
              <a:t>Grafik, vollflächig; Durch Klicken Bearbeiten;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einen Titel frei positionieren, Open Sans </a:t>
            </a:r>
            <a:r>
              <a:rPr lang="de-DE" dirty="0" err="1"/>
              <a:t>Semibold</a:t>
            </a:r>
            <a:r>
              <a:rPr lang="de-DE" dirty="0"/>
              <a:t>, &gt;=26 </a:t>
            </a:r>
            <a:r>
              <a:rPr lang="de-DE" dirty="0" err="1"/>
              <a:t>pt</a:t>
            </a:r>
            <a:r>
              <a:rPr lang="de-DE" dirty="0"/>
              <a:t>. Blau oder Weiß je nach Bildmaterial; innerhalb der Hilfslinien, d.h. min 6 mm Abstand zum Folienrand/Fußbereich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Bitte ggf. eine Quellen o. Lizenzangabe einbauen, je nach Lizenz ist hier bspw. die Nennung des Fotografen, ggf. eine URL o. sonstige Quellangabe zu tätigen.</a:t>
            </a:r>
          </a:p>
          <a:p>
            <a:endParaRPr lang="de-DE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424815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</a:t>
            </a:r>
            <a:r>
              <a:rPr lang="de-DE" dirty="0" err="1"/>
              <a:t>Klic</a:t>
            </a:r>
            <a:r>
              <a:rPr lang="de-DE" dirty="0"/>
              <a:t>. </a:t>
            </a:r>
            <a:r>
              <a:rPr lang="de-DE" dirty="0" err="1"/>
              <a:t>Be-arb</a:t>
            </a:r>
            <a:r>
              <a:rPr lang="de-DE" dirty="0"/>
              <a:t>., nur in </a:t>
            </a:r>
            <a:r>
              <a:rPr lang="de-DE" dirty="0" err="1"/>
              <a:t>Ausn</a:t>
            </a:r>
            <a:r>
              <a:rPr lang="de-DE" dirty="0"/>
              <a:t>. 2zeilig!)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 dirty="0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7092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  <p15:guide id="3" pos="2948">
          <p15:clr>
            <a:srgbClr val="FBAE40"/>
          </p15:clr>
        </p15:guide>
        <p15:guide id="4" pos="28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WOT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575514" y="1080000"/>
            <a:ext cx="3888536" cy="1764000"/>
          </a:xfrm>
          <a:ln>
            <a:solidFill>
              <a:schemeClr val="accent1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SWOT MATRIX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4 SWOT Matrixfelder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S W = interner Einfluss     S O = hilfreich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	O T = externer Einfluss     W T = schädlich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6" name="Rechteck 15"/>
          <p:cNvSpPr/>
          <p:nvPr userDrawn="1"/>
        </p:nvSpPr>
        <p:spPr>
          <a:xfrm rot="16200000">
            <a:off x="-486486" y="1782000"/>
            <a:ext cx="1764000" cy="36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Strengths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5039999" y="1080000"/>
            <a:ext cx="3888536" cy="1764000"/>
          </a:xfrm>
          <a:ln>
            <a:solidFill>
              <a:schemeClr val="accent2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Rechteck 22"/>
          <p:cNvSpPr/>
          <p:nvPr userDrawn="1"/>
        </p:nvSpPr>
        <p:spPr>
          <a:xfrm rot="16200000">
            <a:off x="3977999" y="1782000"/>
            <a:ext cx="17640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Weaknesses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575079" y="3021571"/>
            <a:ext cx="3888536" cy="1764000"/>
          </a:xfrm>
          <a:ln>
            <a:solidFill>
              <a:schemeClr val="accent3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486921" y="3723571"/>
            <a:ext cx="1764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Opportunities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039564" y="3021571"/>
            <a:ext cx="3888536" cy="1764000"/>
          </a:xfrm>
          <a:ln>
            <a:solidFill>
              <a:schemeClr val="accent4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9" name="Rechteck 28"/>
          <p:cNvSpPr/>
          <p:nvPr userDrawn="1"/>
        </p:nvSpPr>
        <p:spPr>
          <a:xfrm rot="16200000">
            <a:off x="3977564" y="3723571"/>
            <a:ext cx="1764000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j-lt"/>
              </a:rPr>
              <a:t>Threats</a:t>
            </a:r>
            <a:endParaRPr lang="de-DE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hteck 18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12120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3" pos="2812">
          <p15:clr>
            <a:srgbClr val="FBAE40"/>
          </p15:clr>
        </p15:guide>
        <p15:guide id="4" pos="2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0C8FE-FD8B-460A-BC00-A48E7EE43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3C24F4-BA3E-4ADF-ADD9-D88B04ABA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E91F6F-7329-453E-AF28-6395C676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5CEDF-2ACD-4DAF-970D-6C8E17AE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EB8EB-43F7-4808-BDED-655EB8F6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3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(Inhalt – durch Klicken bearbeiten)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496888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4950810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496791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>
          <a:xfrm>
            <a:off x="0" y="-864001"/>
            <a:ext cx="4464000" cy="802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Agenda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weniger als 5 Teilen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 &gt; 5 Teile“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2718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1529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3855">
          <p15:clr>
            <a:srgbClr val="FBAE40"/>
          </p15:clr>
        </p15:guide>
        <p15:guide id="12" pos="3719">
          <p15:clr>
            <a:srgbClr val="FBAE40"/>
          </p15:clr>
        </p15:guide>
        <p15:guide id="13" orient="horz" pos="282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0A41E-CE8B-47C1-AF80-60C7FC3E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718B7-D5C4-43C0-8739-47E59996E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50811-C738-4FAD-B17E-3C65B5E3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508BE4-D16C-412A-AD79-64FEBFAB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35F4D-C482-4534-B9CA-7BA8CDCF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881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7D0C6-7EC0-4149-A224-50086FED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97DAEA-C40D-48AF-B949-3D16C476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45D91A-A811-48FC-BC3C-54DB043A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C82D89-3860-46EA-941A-1EB7D975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ED72A0-2A9C-4A8F-B72F-33D91D1B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57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6D2990-5A4F-43C8-A412-3E242A5E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DBA74B-E134-4353-8270-54110EA33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DCC407-C505-41AB-8BF0-C06550079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A121B4-945A-4E4C-ABBE-6530B1C2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6AF35C-2836-4F5B-88A0-A318EF92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84A9A5-846F-4347-979B-0D19A6F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3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2B4118-4557-41A5-A05D-C34E7C51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113C-C4A2-4552-A4EB-58F913666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D0A706-1A21-4E22-9A7C-96FCBC046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B47761-D11C-4AB8-B97F-47CE3CCDB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0EE0CE-438A-4F5A-9ACB-D98B53C18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6F5889-119E-4139-92CE-6F0B444E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22B335-4AD4-4F1D-8D02-1807DD31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BA1BD8E-C185-4DB4-A5F6-52593415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310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FEDE13-ACFB-4390-8F1E-CEFFD1A5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71E8C3-977C-4246-8188-369505EB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B6FD62-FE3E-4740-B3BF-83B1BF2B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B50D23-41F2-4572-A7CB-C9F6280F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292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FEBD1C-C523-4B26-9AD9-B386FA5B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84A8ED-5963-4A63-8757-13E4E627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46BDD5-72B6-4461-A80C-7D47743F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887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12631-F9F7-4160-B41E-9553F7AC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81CE65-4C4F-4679-B086-3720F94E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58C9DB-4DCD-4198-892D-F7E3B8378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B08EDD-81B2-41A6-8C23-7431E96E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E03064-6EAC-4A9B-A4F5-8C58F623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41FCE6-A6AB-4757-B852-AA882622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800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741E7-089E-474B-BF3B-ADDB947B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96629E-FCA6-4C9B-869A-319B7D082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12D1EF-2523-4711-88D1-B74ECFF4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9B571D-B360-4C93-9DB4-5704CC08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014C61-28CA-441F-BD19-5D591636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279BDA-45E0-43D5-BFCC-E55619F6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317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7455B-98CF-485B-B36E-98D1091E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68C416-4015-4DB0-8796-41C041BEE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21318-DC5B-4EB2-A39F-4F762C6A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A8A526-C14F-4D51-A7C2-201F641F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FAFF14-8D59-4474-A31A-19F18387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10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E8E7BC-C214-493A-90B1-675BCAB77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360E1E-E758-4E3F-B953-16A9E5C7E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1741E-C4C7-466A-858F-C6F4C61B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5948A-B482-4769-91AB-01C4749C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87086C-0458-41FB-88FE-92E65A56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28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gt; 5 Te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5219950" y="1058863"/>
            <a:ext cx="3708534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(Inhalt – durch Klicken bearbeiten)</a:t>
            </a:r>
            <a:endParaRPr lang="en-US" dirty="0"/>
          </a:p>
        </p:txBody>
      </p:sp>
      <p:cxnSp>
        <p:nvCxnSpPr>
          <p:cNvPr id="28" name="Gerader Verbinder 27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29" name="Textplatzhalter 36"/>
          <p:cNvSpPr>
            <a:spLocks noGrp="1"/>
          </p:cNvSpPr>
          <p:nvPr>
            <p:ph type="body" sz="quarter" idx="26" hasCustomPrompt="1"/>
          </p:nvPr>
        </p:nvSpPr>
        <p:spPr>
          <a:xfrm>
            <a:off x="4680334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1" name="Textplatzhalt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4679950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2" name="Textplatzhalter 36"/>
          <p:cNvSpPr>
            <a:spLocks noGrp="1"/>
          </p:cNvSpPr>
          <p:nvPr>
            <p:ph type="body" sz="quarter" idx="28" hasCustomPrompt="1"/>
          </p:nvPr>
        </p:nvSpPr>
        <p:spPr>
          <a:xfrm>
            <a:off x="4679950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3" name="Textplatzhalt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4679950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4679950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399471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00433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417411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400433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400433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 err="1"/>
              <a:t>Kapitelbezeichung</a:t>
            </a:r>
            <a:r>
              <a:rPr lang="de-DE" dirty="0"/>
              <a:t> – durch Klicken </a:t>
            </a:r>
            <a:r>
              <a:rPr lang="de-DE" dirty="0" err="1"/>
              <a:t>bearbe</a:t>
            </a:r>
            <a:r>
              <a:rPr lang="de-DE" dirty="0"/>
              <a:t>.</a:t>
            </a:r>
          </a:p>
        </p:txBody>
      </p:sp>
      <p:cxnSp>
        <p:nvCxnSpPr>
          <p:cNvPr id="47" name="Gerader Verbinder 46"/>
          <p:cNvCxnSpPr/>
          <p:nvPr userDrawn="1"/>
        </p:nvCxnSpPr>
        <p:spPr>
          <a:xfrm>
            <a:off x="-324928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 userDrawn="1"/>
        </p:nvCxnSpPr>
        <p:spPr>
          <a:xfrm>
            <a:off x="-868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 userDrawn="1"/>
        </p:nvSpPr>
        <p:spPr>
          <a:xfrm>
            <a:off x="0" y="-864000"/>
            <a:ext cx="4464000" cy="790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Agenda &gt; 5 Teile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mehr als 5 Teilen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„Agenda“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41" name="Rechteck 40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42" name="Rechteck 41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2422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2822" userDrawn="1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2948" userDrawn="1">
          <p15:clr>
            <a:srgbClr val="FBAE40"/>
          </p15:clr>
        </p15:guide>
        <p15:guide id="12" pos="2812" userDrawn="1">
          <p15:clr>
            <a:srgbClr val="FBAE40"/>
          </p15:clr>
        </p15:guide>
        <p15:guide id="13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ei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6" name="Rechteck 15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(Kapiteltitel – bitte 1zeilig)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21551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Ggf. Inhaltsangaben zur diesem Teil wenn nötig!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848100" y="231775"/>
            <a:ext cx="1080000" cy="108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Teiltrenner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die Abtrennung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von Kapiteln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 des Teils/Kapitels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Optional sind hier Detail-Inhaltsangaben mögl.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34425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55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3719">
          <p15:clr>
            <a:srgbClr val="FBAE40"/>
          </p15:clr>
        </p15:guide>
        <p15:guide id="8" pos="4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>
          <a:xfrm>
            <a:off x="2822576" y="-107671"/>
            <a:ext cx="6321424" cy="501968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2694881" y="97062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2774731" y="970620"/>
            <a:ext cx="46021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959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(Fragen &amp; Antworten, bitte betiteln)</a:t>
            </a:r>
            <a:endParaRPr lang="en-US" dirty="0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 dirty="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Q&amp;A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Für eine Fragen &amp;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Antworten Seite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Eigentlich kein echter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20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Ggf. Motivationsangaben zur Fragen, wenn nötig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9"/>
          <a:stretch/>
        </p:blipFill>
        <p:spPr>
          <a:xfrm>
            <a:off x="-147259" y="-61415"/>
            <a:ext cx="3530721" cy="4974609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275912" y="493751"/>
            <a:ext cx="19641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0" dirty="0">
                <a:solidFill>
                  <a:schemeClr val="bg1">
                    <a:alpha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?</a:t>
            </a:r>
          </a:p>
        </p:txBody>
      </p:sp>
      <p:sp>
        <p:nvSpPr>
          <p:cNvPr id="17" name="Rechteck 1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</p:spTree>
    <p:extLst>
      <p:ext uri="{BB962C8B-B14F-4D97-AF65-F5344CB8AC3E}">
        <p14:creationId xmlns:p14="http://schemas.microsoft.com/office/powerpoint/2010/main" val="14873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-2.46914E-7 L 0.05902 -2.46914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>
    <p:ext uri="{DCECCB84-F9BA-43D5-87BE-67443E8EF086}">
      <p15:sldGuideLst xmlns:p15="http://schemas.microsoft.com/office/powerpoint/2012/main">
        <p15:guide id="1" pos="2041">
          <p15:clr>
            <a:srgbClr val="FBAE40"/>
          </p15:clr>
        </p15:guide>
        <p15:guide id="4" pos="635">
          <p15:clr>
            <a:srgbClr val="FBAE40"/>
          </p15:clr>
        </p15:guide>
        <p15:guide id="5" orient="horz" pos="962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190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1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Kontakt 1fach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Foto, Kontaktinfos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5676029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5182173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 dirty="0"/>
              <a:t>(Statement, durch Klicken bearbeiten)</a:t>
            </a:r>
            <a:endParaRPr lang="en-US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1152000" cy="1152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Referentenfoto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836738" y="2643189"/>
            <a:ext cx="3813434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840876" y="3013712"/>
            <a:ext cx="3809295" cy="143003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Titel)</a:t>
            </a:r>
            <a:br>
              <a:rPr lang="de-DE" dirty="0"/>
            </a:br>
            <a:r>
              <a:rPr lang="de-DE" dirty="0"/>
              <a:t>(ggf. Position)</a:t>
            </a:r>
            <a:br>
              <a:rPr lang="de-DE" dirty="0"/>
            </a:br>
            <a:r>
              <a:rPr lang="de-DE" dirty="0"/>
              <a:t>(ggf. Adresse)</a:t>
            </a:r>
            <a:br>
              <a:rPr lang="de-DE" dirty="0"/>
            </a:br>
            <a:r>
              <a:rPr lang="de-DE" dirty="0"/>
              <a:t>(ggf. Telefonnummer(n))</a:t>
            </a:r>
            <a:br>
              <a:rPr lang="de-DE" dirty="0"/>
            </a:br>
            <a:r>
              <a:rPr lang="de-DE" dirty="0"/>
              <a:t>(ggf. </a:t>
            </a:r>
            <a:r>
              <a:rPr lang="de-DE" dirty="0" err="1"/>
              <a:t>eMail</a:t>
            </a:r>
            <a:r>
              <a:rPr lang="de-DE" dirty="0"/>
              <a:t>-Adresse)</a:t>
            </a:r>
            <a:br>
              <a:rPr lang="de-DE" dirty="0"/>
            </a:br>
            <a:r>
              <a:rPr lang="de-DE" dirty="0"/>
              <a:t>(ggf.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6115050" y="3268921"/>
            <a:ext cx="2813050" cy="216000"/>
            <a:chOff x="6115050" y="3268853"/>
            <a:chExt cx="2813050" cy="216000"/>
          </a:xfrm>
        </p:grpSpPr>
        <p:sp>
          <p:nvSpPr>
            <p:cNvPr id="35" name="Textfeld 34"/>
            <p:cNvSpPr txBox="1"/>
            <p:nvPr userDrawn="1"/>
          </p:nvSpPr>
          <p:spPr>
            <a:xfrm>
              <a:off x="6447693" y="326885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268853"/>
              <a:ext cx="216000" cy="216000"/>
            </a:xfrm>
            <a:prstGeom prst="rect">
              <a:avLst/>
            </a:prstGeom>
          </p:spPr>
        </p:pic>
      </p:grpSp>
      <p:grpSp>
        <p:nvGrpSpPr>
          <p:cNvPr id="28" name="Gruppieren 27"/>
          <p:cNvGrpSpPr/>
          <p:nvPr userDrawn="1"/>
        </p:nvGrpSpPr>
        <p:grpSpPr>
          <a:xfrm>
            <a:off x="6119366" y="3564798"/>
            <a:ext cx="2808734" cy="216000"/>
            <a:chOff x="6119366" y="3560356"/>
            <a:chExt cx="2808734" cy="216000"/>
          </a:xfrm>
        </p:grpSpPr>
        <p:sp>
          <p:nvSpPr>
            <p:cNvPr id="36" name="Textfeld 35"/>
            <p:cNvSpPr txBox="1"/>
            <p:nvPr userDrawn="1"/>
          </p:nvSpPr>
          <p:spPr>
            <a:xfrm>
              <a:off x="6447693" y="3560356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66" y="3560356"/>
              <a:ext cx="216000" cy="216000"/>
            </a:xfrm>
            <a:prstGeom prst="rect">
              <a:avLst/>
            </a:prstGeom>
          </p:spPr>
        </p:pic>
      </p:grpSp>
      <p:grpSp>
        <p:nvGrpSpPr>
          <p:cNvPr id="29" name="Gruppieren 28"/>
          <p:cNvGrpSpPr/>
          <p:nvPr userDrawn="1"/>
        </p:nvGrpSpPr>
        <p:grpSpPr>
          <a:xfrm>
            <a:off x="6115050" y="3860675"/>
            <a:ext cx="2813050" cy="216000"/>
            <a:chOff x="6115050" y="3846863"/>
            <a:chExt cx="2813050" cy="216000"/>
          </a:xfrm>
        </p:grpSpPr>
        <p:sp>
          <p:nvSpPr>
            <p:cNvPr id="37" name="Textfeld 36"/>
            <p:cNvSpPr txBox="1"/>
            <p:nvPr userDrawn="1"/>
          </p:nvSpPr>
          <p:spPr>
            <a:xfrm>
              <a:off x="6447693" y="384686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846863"/>
              <a:ext cx="216000" cy="216000"/>
            </a:xfrm>
            <a:prstGeom prst="rect">
              <a:avLst/>
            </a:prstGeom>
          </p:spPr>
        </p:pic>
      </p:grpSp>
      <p:grpSp>
        <p:nvGrpSpPr>
          <p:cNvPr id="30" name="Gruppieren 29"/>
          <p:cNvGrpSpPr/>
          <p:nvPr userDrawn="1"/>
        </p:nvGrpSpPr>
        <p:grpSpPr>
          <a:xfrm>
            <a:off x="6115050" y="4152246"/>
            <a:ext cx="2813050" cy="216000"/>
            <a:chOff x="6115050" y="4136730"/>
            <a:chExt cx="2813050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6447693" y="413673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0"/>
                </a:rPr>
                <a:t>opitz-consulting-bcb8-1009116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4136730"/>
              <a:ext cx="216000" cy="216000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 userDrawn="1"/>
        </p:nvGrpSpPr>
        <p:grpSpPr>
          <a:xfrm>
            <a:off x="6115050" y="2977350"/>
            <a:ext cx="2813050" cy="216000"/>
            <a:chOff x="6115050" y="2977350"/>
            <a:chExt cx="2813050" cy="216000"/>
          </a:xfrm>
        </p:grpSpPr>
        <p:sp>
          <p:nvSpPr>
            <p:cNvPr id="34" name="Textfeld 33"/>
            <p:cNvSpPr txBox="1"/>
            <p:nvPr userDrawn="1"/>
          </p:nvSpPr>
          <p:spPr>
            <a:xfrm>
              <a:off x="6447693" y="297735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2"/>
                </a:rPr>
                <a:t>WWW.OPITZ-CONSULTING.COM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2977350"/>
              <a:ext cx="215894" cy="216000"/>
            </a:xfrm>
            <a:prstGeom prst="rect">
              <a:avLst/>
            </a:prstGeom>
          </p:spPr>
        </p:pic>
      </p:grpSp>
      <p:sp>
        <p:nvSpPr>
          <p:cNvPr id="32" name="Rechteck 31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3128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71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2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Kontakt 2fach</a:t>
            </a: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2Fotos, 2xKontaktinfos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8700216" cy="3384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3996051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 dirty="0"/>
              <a:t>(Statement, durch Klicken bearbeiten)</a:t>
            </a:r>
            <a:endParaRPr lang="en-US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Referenten-foto 1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546410" y="2643189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1.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550549" y="3013712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Titel, Position, Adresse, Telefonnummer(n), ggf. </a:t>
            </a:r>
            <a:r>
              <a:rPr lang="de-DE" dirty="0" err="1"/>
              <a:t>eMail</a:t>
            </a:r>
            <a:r>
              <a:rPr lang="de-DE" dirty="0"/>
              <a:t>-Adresse, 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33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4680000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 dirty="0"/>
              <a:t>Referenten-foto 2 </a:t>
            </a:r>
            <a:r>
              <a:rPr lang="de-DE" dirty="0" err="1"/>
              <a:t>hierrein</a:t>
            </a:r>
            <a:r>
              <a:rPr lang="de-DE" dirty="0"/>
              <a:t>!</a:t>
            </a:r>
          </a:p>
        </p:txBody>
      </p:sp>
      <p:sp>
        <p:nvSpPr>
          <p:cNvPr id="46" name="Textplatzhalt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793229" y="2643188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(Name des 2. Referenten)</a:t>
            </a:r>
          </a:p>
        </p:txBody>
      </p:sp>
      <p:sp>
        <p:nvSpPr>
          <p:cNvPr id="49" name="Textplatzhalt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5797368" y="3013711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(ggf. Titel, Position, Adresse, Telefonnummer(n), ggf. </a:t>
            </a:r>
            <a:r>
              <a:rPr lang="de-DE" dirty="0" err="1"/>
              <a:t>eMail</a:t>
            </a:r>
            <a:r>
              <a:rPr lang="de-DE" dirty="0"/>
              <a:t>-Adresse, ggf. weitere Kontaktangaben, </a:t>
            </a:r>
            <a:r>
              <a:rPr lang="de-DE" dirty="0" err="1"/>
              <a:t>Social</a:t>
            </a:r>
            <a:r>
              <a:rPr lang="de-DE" dirty="0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1072303" y="4540554"/>
            <a:ext cx="8076747" cy="216000"/>
            <a:chOff x="1072303" y="4540554"/>
            <a:chExt cx="8076747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3843819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9" name="Grafik 3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176" y="4540554"/>
              <a:ext cx="216000" cy="216000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 userDrawn="1"/>
          </p:nvSpPr>
          <p:spPr>
            <a:xfrm>
              <a:off x="5008277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0" name="Grafik 4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50" y="4540554"/>
              <a:ext cx="216000" cy="216000"/>
            </a:xfrm>
            <a:prstGeom prst="rect">
              <a:avLst/>
            </a:prstGeom>
          </p:spPr>
        </p:pic>
        <p:sp>
          <p:nvSpPr>
            <p:cNvPr id="52" name="Textfeld 51"/>
            <p:cNvSpPr txBox="1"/>
            <p:nvPr userDrawn="1"/>
          </p:nvSpPr>
          <p:spPr>
            <a:xfrm>
              <a:off x="6668643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3" name="Grafik 52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00" y="4540554"/>
              <a:ext cx="216000" cy="216000"/>
            </a:xfrm>
            <a:prstGeom prst="rect">
              <a:avLst/>
            </a:prstGeom>
          </p:spPr>
        </p:pic>
        <p:sp>
          <p:nvSpPr>
            <p:cNvPr id="55" name="Textfeld 54"/>
            <p:cNvSpPr txBox="1"/>
            <p:nvPr userDrawn="1"/>
          </p:nvSpPr>
          <p:spPr>
            <a:xfrm>
              <a:off x="1404946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 dirty="0">
                  <a:solidFill>
                    <a:schemeClr val="accent1"/>
                  </a:solidFill>
                  <a:latin typeface="+mj-lt"/>
                  <a:hlinkClick r:id="rId10"/>
                </a:rPr>
                <a:t>WWW.OPITZ-CONSULTING.COM</a:t>
              </a:r>
              <a:endParaRPr lang="de-DE" sz="1000" dirty="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6" name="Grafik 5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303" y="4540554"/>
              <a:ext cx="215894" cy="216000"/>
            </a:xfrm>
            <a:prstGeom prst="rect">
              <a:avLst/>
            </a:prstGeom>
          </p:spPr>
        </p:pic>
      </p:grpSp>
      <p:sp>
        <p:nvSpPr>
          <p:cNvPr id="29" name="Rechteck 28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8167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 oder andere Inhalte einfügen)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variabler Inhalt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785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 dirty="0"/>
              <a:t>(Folientitel, durch Klicken bearbeiten)</a:t>
            </a:r>
            <a:br>
              <a:rPr lang="de-DE" dirty="0"/>
            </a:br>
            <a:r>
              <a:rPr lang="de-DE" dirty="0"/>
              <a:t>(nur in Ausnahmen 2zeilig!)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4680012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 dirty="0"/>
              <a:t>(Aufzählungstext, durch Klicken 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dirty="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 dirty="0">
                <a:latin typeface="Consolas" panose="020B0609020204030204" pitchFamily="49" charset="0"/>
                <a:cs typeface="Consolas" panose="020B0609020204030204" pitchFamily="49" charset="0"/>
              </a:rPr>
              <a:t> &amp; 2 Inhalte</a:t>
            </a:r>
            <a:endParaRPr lang="de-DE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 dirty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 dirty="0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9080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2812">
          <p15:clr>
            <a:srgbClr val="FBAE40"/>
          </p15:clr>
        </p15:guide>
        <p15:guide id="6" pos="29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284" y="3238500"/>
            <a:ext cx="2822492" cy="24727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900" y="159482"/>
            <a:ext cx="8712200" cy="488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" y="719999"/>
            <a:ext cx="87122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4914000"/>
            <a:ext cx="9143999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80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914000"/>
            <a:ext cx="30861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 dirty="0"/>
              <a:t> CI 2017 V 0.933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de-DE" sz="8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‹Nr.›</a:t>
            </a:fld>
            <a:endParaRPr dirty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 dirty="0">
                <a:latin typeface="+mj-lt"/>
              </a:rPr>
              <a:t>© OPITZ CONSULTING 2018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0" y="5400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OC </a:t>
            </a:r>
            <a:r>
              <a:rPr lang="de-DE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Powerpoint</a:t>
            </a:r>
            <a:r>
              <a:rPr lang="de-D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 Design 2017</a:t>
            </a:r>
            <a:r>
              <a:rPr lang="de-DE" sz="1100" b="1" baseline="0" dirty="0">
                <a:latin typeface="Consolas" panose="020B0609020204030204" pitchFamily="49" charset="0"/>
                <a:cs typeface="Consolas" panose="020B0609020204030204" pitchFamily="49" charset="0"/>
              </a:rPr>
              <a:t> V 0.933 / LTA / TGA / 16.06.2017</a:t>
            </a:r>
            <a:endParaRPr lang="de-DE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6758129" y="5230293"/>
            <a:ext cx="301466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Mit Inkrafttreten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 Sicherheitsrichtlinie OC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(im Rahmen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</a:t>
            </a: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 27001-Einführung) muss hier die Informations-klassifikation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stattfinden.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Mögliche Werte sind: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Öffentlich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Interner Gebrauch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Vertraulich</a:t>
            </a:r>
            <a:b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Streng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vertraulich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Entsprechend</a:t>
            </a:r>
            <a:r>
              <a:rPr lang="de-DE" sz="1050" baseline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Definition in der o.G. Richtlinie</a:t>
            </a:r>
            <a:endParaRPr lang="de-DE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Gerade Verbindung mit Pfeil 14"/>
          <p:cNvCxnSpPr/>
          <p:nvPr userDrawn="1"/>
        </p:nvCxnSpPr>
        <p:spPr>
          <a:xfrm flipV="1">
            <a:off x="6758129" y="5283000"/>
            <a:ext cx="3133" cy="4282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0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92" r:id="rId2"/>
    <p:sldLayoutId id="2147483793" r:id="rId3"/>
    <p:sldLayoutId id="2147483791" r:id="rId4"/>
    <p:sldLayoutId id="2147483800" r:id="rId5"/>
    <p:sldLayoutId id="2147483798" r:id="rId6"/>
    <p:sldLayoutId id="2147483799" r:id="rId7"/>
    <p:sldLayoutId id="2147483786" r:id="rId8"/>
    <p:sldLayoutId id="2147483788" r:id="rId9"/>
    <p:sldLayoutId id="2147483789" r:id="rId10"/>
    <p:sldLayoutId id="2147483790" r:id="rId11"/>
    <p:sldLayoutId id="2147483787" r:id="rId12"/>
    <p:sldLayoutId id="2147483794" r:id="rId13"/>
    <p:sldLayoutId id="2147483795" r:id="rId14"/>
    <p:sldLayoutId id="2147483796" r:id="rId15"/>
    <p:sldLayoutId id="2147483802" r:id="rId16"/>
    <p:sldLayoutId id="2147483797" r:id="rId17"/>
    <p:sldLayoutId id="2147483801" r:id="rId18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>
          <p15:clr>
            <a:srgbClr val="F26B43"/>
          </p15:clr>
        </p15:guide>
        <p15:guide id="2" pos="5624">
          <p15:clr>
            <a:srgbClr val="F26B43"/>
          </p15:clr>
        </p15:guide>
        <p15:guide id="6" orient="horz" pos="667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FA618FF-087C-432F-A2A8-A612066B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FAE2B3-C66E-452D-B97B-838DF6B71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B4E422-6B77-4C87-9704-F4A0A0551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4143E-33D6-4A12-89F6-128F44725E8A}" type="datetimeFigureOut">
              <a:rPr lang="de-DE" smtClean="0"/>
              <a:t>17.11.2018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5A446-5926-4311-A8C8-12362D64C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C590B8-3741-4875-93A9-FB6D2FE8D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F9CA-3D84-46A2-B68F-9EBEDE45F0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79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2.xml"/><Relationship Id="rId19" Type="http://schemas.openxmlformats.org/officeDocument/2006/relationships/image" Target="../media/image18.svg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5.xml"/><Relationship Id="rId19" Type="http://schemas.openxmlformats.org/officeDocument/2006/relationships/image" Target="../media/image18.svg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7.xml"/><Relationship Id="rId19" Type="http://schemas.openxmlformats.org/officeDocument/2006/relationships/image" Target="../media/image18.svg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19.xml"/><Relationship Id="rId19" Type="http://schemas.openxmlformats.org/officeDocument/2006/relationships/image" Target="../media/image18.svg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de/cli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ikMichel/dockawe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maik.michel@opitz-consulting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hyperlink" Target="https://github.com/MaikMichel" TargetMode="External"/><Relationship Id="rId4" Type="http://schemas.openxmlformats.org/officeDocument/2006/relationships/hyperlink" Target="http://micodify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ine-app.auf-meiner-domain.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8.sv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Mit APEX in die Amazon Cloud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Maik Michel, Senior Developer / Consultant</a:t>
            </a:r>
          </a:p>
          <a:p>
            <a:r>
              <a:rPr lang="de-DE" dirty="0"/>
              <a:t>OPITZ CONSULTING Deutschland GmbH</a:t>
            </a: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Dockerize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15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10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472810"/>
              </p:ext>
            </p:extLst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D9153B-76B6-4706-A21C-D5E1D3A99855}"/>
              </a:ext>
            </a:extLst>
          </p:cNvPr>
          <p:cNvSpPr/>
          <p:nvPr/>
        </p:nvSpPr>
        <p:spPr>
          <a:xfrm>
            <a:off x="4947060" y="240223"/>
            <a:ext cx="4196939" cy="4673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346E95E-C6BF-4DCB-97E4-C0E5DF42A8EB}"/>
              </a:ext>
            </a:extLst>
          </p:cNvPr>
          <p:cNvSpPr/>
          <p:nvPr/>
        </p:nvSpPr>
        <p:spPr>
          <a:xfrm>
            <a:off x="100739" y="1712563"/>
            <a:ext cx="4579260" cy="286222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54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11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/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D9153B-76B6-4706-A21C-D5E1D3A99855}"/>
              </a:ext>
            </a:extLst>
          </p:cNvPr>
          <p:cNvSpPr/>
          <p:nvPr/>
        </p:nvSpPr>
        <p:spPr>
          <a:xfrm>
            <a:off x="4947060" y="1495586"/>
            <a:ext cx="4196939" cy="3418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06D98E1-0981-427C-9B2A-E6E2AF7DCE84}"/>
              </a:ext>
            </a:extLst>
          </p:cNvPr>
          <p:cNvSpPr/>
          <p:nvPr/>
        </p:nvSpPr>
        <p:spPr>
          <a:xfrm>
            <a:off x="100739" y="2154264"/>
            <a:ext cx="4579260" cy="242052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2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12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/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D9153B-76B6-4706-A21C-D5E1D3A99855}"/>
              </a:ext>
            </a:extLst>
          </p:cNvPr>
          <p:cNvSpPr/>
          <p:nvPr/>
        </p:nvSpPr>
        <p:spPr>
          <a:xfrm>
            <a:off x="4947060" y="2409986"/>
            <a:ext cx="4196939" cy="250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4C7E741-B343-4280-A605-33C99C8A5E3E}"/>
              </a:ext>
            </a:extLst>
          </p:cNvPr>
          <p:cNvSpPr/>
          <p:nvPr/>
        </p:nvSpPr>
        <p:spPr>
          <a:xfrm>
            <a:off x="100739" y="2688956"/>
            <a:ext cx="4579260" cy="188583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8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13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/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D9153B-76B6-4706-A21C-D5E1D3A99855}"/>
              </a:ext>
            </a:extLst>
          </p:cNvPr>
          <p:cNvSpPr/>
          <p:nvPr/>
        </p:nvSpPr>
        <p:spPr>
          <a:xfrm>
            <a:off x="4947060" y="3944318"/>
            <a:ext cx="4196939" cy="96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38C44D-FC71-413C-9E6A-36DB6583B358}"/>
              </a:ext>
            </a:extLst>
          </p:cNvPr>
          <p:cNvSpPr/>
          <p:nvPr/>
        </p:nvSpPr>
        <p:spPr>
          <a:xfrm>
            <a:off x="100739" y="3595606"/>
            <a:ext cx="4579260" cy="97918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3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14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/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D9153B-76B6-4706-A21C-D5E1D3A99855}"/>
              </a:ext>
            </a:extLst>
          </p:cNvPr>
          <p:cNvSpPr/>
          <p:nvPr/>
        </p:nvSpPr>
        <p:spPr>
          <a:xfrm>
            <a:off x="4947060" y="4574788"/>
            <a:ext cx="4196939" cy="339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1DDB8DF-4C6E-4563-B6DF-FE51524392B4}"/>
              </a:ext>
            </a:extLst>
          </p:cNvPr>
          <p:cNvSpPr/>
          <p:nvPr/>
        </p:nvSpPr>
        <p:spPr>
          <a:xfrm>
            <a:off x="100739" y="4060556"/>
            <a:ext cx="4579260" cy="51423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7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15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DB Image - </a:t>
            </a:r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96FE0D58-6ECC-40B6-BCFC-95BB331818E9}"/>
              </a:ext>
            </a:extLst>
          </p:cNvPr>
          <p:cNvGraphicFramePr/>
          <p:nvPr>
            <p:extLst/>
          </p:nvPr>
        </p:nvGraphicFramePr>
        <p:xfrm>
          <a:off x="215900" y="1168483"/>
          <a:ext cx="4087159" cy="340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52C37EFB-BB58-4AA9-BBD8-D46DECA6C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307" y="0"/>
            <a:ext cx="4141694" cy="4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7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16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Container </a:t>
            </a:r>
            <a:r>
              <a:rPr lang="de-DE" dirty="0" err="1"/>
              <a:t>from</a:t>
            </a:r>
            <a:r>
              <a:rPr lang="de-DE" dirty="0"/>
              <a:t> DB Image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3" name="Grafik 42" descr="Datenbank">
            <a:extLst>
              <a:ext uri="{FF2B5EF4-FFF2-40B4-BE49-F238E27FC236}">
                <a16:creationId xmlns:a16="http://schemas.microsoft.com/office/drawing/2014/main" id="{286D8801-C488-4103-9F7E-EF91512A1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4982" y="2506022"/>
            <a:ext cx="488884" cy="48888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07D09C2-A70C-4B83-B82D-3D057D4A55DC}"/>
              </a:ext>
            </a:extLst>
          </p:cNvPr>
          <p:cNvSpPr txBox="1"/>
          <p:nvPr/>
        </p:nvSpPr>
        <p:spPr>
          <a:xfrm>
            <a:off x="3359172" y="1043358"/>
            <a:ext cx="168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run</a:t>
            </a:r>
            <a:endParaRPr lang="de-DE" sz="2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4687566-CE30-48D2-AB5B-F7EDF5FCBBED}"/>
              </a:ext>
            </a:extLst>
          </p:cNvPr>
          <p:cNvSpPr txBox="1"/>
          <p:nvPr/>
        </p:nvSpPr>
        <p:spPr>
          <a:xfrm>
            <a:off x="558816" y="1040179"/>
            <a:ext cx="189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endParaRPr lang="de-DE" sz="2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AE2588-2A6C-4321-8A97-252718DCF6F4}"/>
              </a:ext>
            </a:extLst>
          </p:cNvPr>
          <p:cNvSpPr txBox="1"/>
          <p:nvPr/>
        </p:nvSpPr>
        <p:spPr>
          <a:xfrm>
            <a:off x="6710454" y="1560425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Container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928F407-52AC-47BB-A0EC-187A3EED04C5}"/>
              </a:ext>
            </a:extLst>
          </p:cNvPr>
          <p:cNvGrpSpPr/>
          <p:nvPr/>
        </p:nvGrpSpPr>
        <p:grpSpPr>
          <a:xfrm>
            <a:off x="658077" y="1654628"/>
            <a:ext cx="1692000" cy="360000"/>
            <a:chOff x="1818679" y="712"/>
            <a:chExt cx="2458640" cy="1229320"/>
          </a:xfrm>
        </p:grpSpPr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6A762AA8-97E3-4373-A68B-77C45562547C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Rechteck: abgerundete Ecken 4">
              <a:extLst>
                <a:ext uri="{FF2B5EF4-FFF2-40B4-BE49-F238E27FC236}">
                  <a16:creationId xmlns:a16="http://schemas.microsoft.com/office/drawing/2014/main" id="{9D8DC331-7A6E-483E-802C-76954B91F0A8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Auf </a:t>
              </a:r>
              <a:r>
                <a:rPr lang="de-DE" sz="1100" kern="1200" dirty="0" err="1"/>
                <a:t>BaseImage</a:t>
              </a:r>
              <a:r>
                <a:rPr lang="de-DE" sz="1100" kern="1200" dirty="0"/>
                <a:t> aufsetzen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B94EE7D7-7F1B-44FD-A6AF-375AEF5BFF13}"/>
              </a:ext>
            </a:extLst>
          </p:cNvPr>
          <p:cNvGrpSpPr/>
          <p:nvPr/>
        </p:nvGrpSpPr>
        <p:grpSpPr>
          <a:xfrm>
            <a:off x="658077" y="2149303"/>
            <a:ext cx="1692000" cy="360000"/>
            <a:chOff x="1818679" y="712"/>
            <a:chExt cx="2458640" cy="1229320"/>
          </a:xfrm>
        </p:grpSpPr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9D75F153-EEBD-4A3C-AA24-E907620F0280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Rechteck: abgerundete Ecken 4">
              <a:extLst>
                <a:ext uri="{FF2B5EF4-FFF2-40B4-BE49-F238E27FC236}">
                  <a16:creationId xmlns:a16="http://schemas.microsoft.com/office/drawing/2014/main" id="{414173F2-4CD3-4634-9791-9A6369E5965D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Umgebungsvariablen </a:t>
              </a:r>
              <a:r>
                <a:rPr lang="de-DE" sz="1100" kern="1200" dirty="0" err="1"/>
                <a:t>defineren</a:t>
              </a:r>
              <a:endParaRPr lang="de-DE" sz="1100" kern="1200" dirty="0"/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A5ACC1-ADA6-43F4-AAA2-9AB195C5FFDB}"/>
              </a:ext>
            </a:extLst>
          </p:cNvPr>
          <p:cNvGrpSpPr/>
          <p:nvPr/>
        </p:nvGrpSpPr>
        <p:grpSpPr>
          <a:xfrm>
            <a:off x="658077" y="2643978"/>
            <a:ext cx="1692000" cy="360000"/>
            <a:chOff x="1818679" y="712"/>
            <a:chExt cx="2458640" cy="1229320"/>
          </a:xfrm>
        </p:grpSpPr>
        <p:sp>
          <p:nvSpPr>
            <p:cNvPr id="81" name="Rechteck: abgerundete Ecken 80">
              <a:extLst>
                <a:ext uri="{FF2B5EF4-FFF2-40B4-BE49-F238E27FC236}">
                  <a16:creationId xmlns:a16="http://schemas.microsoft.com/office/drawing/2014/main" id="{D2EDC77A-1DAF-4C75-9753-D9F108F75C44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echteck: abgerundete Ecken 4">
              <a:extLst>
                <a:ext uri="{FF2B5EF4-FFF2-40B4-BE49-F238E27FC236}">
                  <a16:creationId xmlns:a16="http://schemas.microsoft.com/office/drawing/2014/main" id="{2476D215-2E2F-4D01-8CD4-EBFA0EBA17E6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Konfigurationsdateien kopieren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06BC503-CBD6-4F63-A48D-5275517A5259}"/>
              </a:ext>
            </a:extLst>
          </p:cNvPr>
          <p:cNvGrpSpPr/>
          <p:nvPr/>
        </p:nvGrpSpPr>
        <p:grpSpPr>
          <a:xfrm>
            <a:off x="658077" y="3138653"/>
            <a:ext cx="1692000" cy="360000"/>
            <a:chOff x="1818679" y="712"/>
            <a:chExt cx="2458640" cy="1229320"/>
          </a:xfrm>
        </p:grpSpPr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0B97E163-5104-40FA-AA33-FC2413B3C42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Rechteck: abgerundete Ecken 4">
              <a:extLst>
                <a:ext uri="{FF2B5EF4-FFF2-40B4-BE49-F238E27FC236}">
                  <a16:creationId xmlns:a16="http://schemas.microsoft.com/office/drawing/2014/main" id="{64849132-24E0-4BD2-893E-BD0C4373848F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Oracle </a:t>
              </a:r>
              <a:r>
                <a:rPr lang="de-DE" sz="1100" kern="1200" dirty="0" err="1"/>
                <a:t>Binaries</a:t>
              </a:r>
              <a:r>
                <a:rPr lang="de-DE" sz="1100" kern="1200" dirty="0"/>
                <a:t> runterladen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F4086AE4-765A-4E2A-9702-F76746F5B3E2}"/>
              </a:ext>
            </a:extLst>
          </p:cNvPr>
          <p:cNvGrpSpPr/>
          <p:nvPr/>
        </p:nvGrpSpPr>
        <p:grpSpPr>
          <a:xfrm>
            <a:off x="658077" y="3633328"/>
            <a:ext cx="1692000" cy="360000"/>
            <a:chOff x="1818679" y="712"/>
            <a:chExt cx="2458640" cy="1229320"/>
          </a:xfrm>
        </p:grpSpPr>
        <p:sp>
          <p:nvSpPr>
            <p:cNvPr id="87" name="Rechteck: abgerundete Ecken 86">
              <a:extLst>
                <a:ext uri="{FF2B5EF4-FFF2-40B4-BE49-F238E27FC236}">
                  <a16:creationId xmlns:a16="http://schemas.microsoft.com/office/drawing/2014/main" id="{5A227EC6-2837-47F1-B04A-609301B4AC9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Rechteck: abgerundete Ecken 4">
              <a:extLst>
                <a:ext uri="{FF2B5EF4-FFF2-40B4-BE49-F238E27FC236}">
                  <a16:creationId xmlns:a16="http://schemas.microsoft.com/office/drawing/2014/main" id="{0EDFC079-DF34-483C-83E9-F20A04523550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Ports freigeben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64F48ED6-A1FD-4E3F-A9B0-D68B70B38A6B}"/>
              </a:ext>
            </a:extLst>
          </p:cNvPr>
          <p:cNvGrpSpPr/>
          <p:nvPr/>
        </p:nvGrpSpPr>
        <p:grpSpPr>
          <a:xfrm>
            <a:off x="658077" y="4128005"/>
            <a:ext cx="1692000" cy="360000"/>
            <a:chOff x="1818679" y="712"/>
            <a:chExt cx="2458640" cy="1229320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F75CEAC9-865D-42F2-AE3E-0534A1054E7D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echteck: abgerundete Ecken 4">
              <a:extLst>
                <a:ext uri="{FF2B5EF4-FFF2-40B4-BE49-F238E27FC236}">
                  <a16:creationId xmlns:a16="http://schemas.microsoft.com/office/drawing/2014/main" id="{7D09A942-A0C4-4C58-9CFD-983FD03D5B36}"/>
                </a:ext>
              </a:extLst>
            </p:cNvPr>
            <p:cNvSpPr txBox="1"/>
            <p:nvPr/>
          </p:nvSpPr>
          <p:spPr>
            <a:xfrm>
              <a:off x="1854683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Einstiegsskript definieren</a:t>
              </a: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C8A8ED0-1D2A-4AA9-A44C-CDEDF0CF8CC9}"/>
              </a:ext>
            </a:extLst>
          </p:cNvPr>
          <p:cNvGrpSpPr/>
          <p:nvPr/>
        </p:nvGrpSpPr>
        <p:grpSpPr>
          <a:xfrm>
            <a:off x="3335740" y="1669114"/>
            <a:ext cx="1692000" cy="360000"/>
            <a:chOff x="1818679" y="712"/>
            <a:chExt cx="2458640" cy="1229320"/>
          </a:xfrm>
        </p:grpSpPr>
        <p:sp>
          <p:nvSpPr>
            <p:cNvPr id="93" name="Rechteck: abgerundete Ecken 92">
              <a:extLst>
                <a:ext uri="{FF2B5EF4-FFF2-40B4-BE49-F238E27FC236}">
                  <a16:creationId xmlns:a16="http://schemas.microsoft.com/office/drawing/2014/main" id="{D669D870-C01D-4022-A4F4-D7874E94F223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echteck: abgerundete Ecken 4">
              <a:extLst>
                <a:ext uri="{FF2B5EF4-FFF2-40B4-BE49-F238E27FC236}">
                  <a16:creationId xmlns:a16="http://schemas.microsoft.com/office/drawing/2014/main" id="{A83A30D7-47E5-4996-86D3-C33AE982C770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Einstiegsskript starten</a:t>
              </a:r>
              <a:endParaRPr lang="de-DE" sz="1100" kern="1200" dirty="0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FCE3F57-6E88-403D-B843-A475F810A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445817"/>
            <a:ext cx="1510204" cy="566327"/>
          </a:xfrm>
          <a:prstGeom prst="rect">
            <a:avLst/>
          </a:prstGeom>
        </p:spPr>
      </p:pic>
      <p:sp>
        <p:nvSpPr>
          <p:cNvPr id="4" name="Flussdiagramm: Verzweigung 3">
            <a:extLst>
              <a:ext uri="{FF2B5EF4-FFF2-40B4-BE49-F238E27FC236}">
                <a16:creationId xmlns:a16="http://schemas.microsoft.com/office/drawing/2014/main" id="{23E18820-849A-40F8-A9B5-61D1CECC1DC5}"/>
              </a:ext>
            </a:extLst>
          </p:cNvPr>
          <p:cNvSpPr/>
          <p:nvPr/>
        </p:nvSpPr>
        <p:spPr>
          <a:xfrm>
            <a:off x="3507465" y="2180864"/>
            <a:ext cx="1351128" cy="6254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DB installiert?</a:t>
            </a:r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C4AC6CA1-CEC0-4639-AACC-31F47387A341}"/>
              </a:ext>
            </a:extLst>
          </p:cNvPr>
          <p:cNvGrpSpPr/>
          <p:nvPr/>
        </p:nvGrpSpPr>
        <p:grpSpPr>
          <a:xfrm>
            <a:off x="4079627" y="2887363"/>
            <a:ext cx="1692000" cy="251290"/>
            <a:chOff x="1818679" y="712"/>
            <a:chExt cx="2458640" cy="1229320"/>
          </a:xfrm>
        </p:grpSpPr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E318DCD0-DB17-4734-A033-7EBE45D9EF52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Rechteck: abgerundete Ecken 4">
              <a:extLst>
                <a:ext uri="{FF2B5EF4-FFF2-40B4-BE49-F238E27FC236}">
                  <a16:creationId xmlns:a16="http://schemas.microsoft.com/office/drawing/2014/main" id="{3C722607-3748-4BB7-9EC7-E86BEA2F2A98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DB installieren</a:t>
              </a:r>
              <a:endParaRPr lang="de-DE" sz="1100" kern="1200" dirty="0"/>
            </a:p>
          </p:txBody>
        </p: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94A8E9DA-9213-448D-9037-D59B98F29795}"/>
              </a:ext>
            </a:extLst>
          </p:cNvPr>
          <p:cNvGrpSpPr/>
          <p:nvPr/>
        </p:nvGrpSpPr>
        <p:grpSpPr>
          <a:xfrm>
            <a:off x="4075403" y="3232559"/>
            <a:ext cx="1692000" cy="252000"/>
            <a:chOff x="1818679" y="712"/>
            <a:chExt cx="2458640" cy="1229320"/>
          </a:xfrm>
        </p:grpSpPr>
        <p:sp>
          <p:nvSpPr>
            <p:cNvPr id="99" name="Rechteck: abgerundete Ecken 98">
              <a:extLst>
                <a:ext uri="{FF2B5EF4-FFF2-40B4-BE49-F238E27FC236}">
                  <a16:creationId xmlns:a16="http://schemas.microsoft.com/office/drawing/2014/main" id="{C1048618-DC3A-46DA-B077-25B4BEC916E0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Rechteck: abgerundete Ecken 4">
              <a:extLst>
                <a:ext uri="{FF2B5EF4-FFF2-40B4-BE49-F238E27FC236}">
                  <a16:creationId xmlns:a16="http://schemas.microsoft.com/office/drawing/2014/main" id="{C1CDA6EC-5156-4815-850B-07080FF1CD1E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DB konfigurieren</a:t>
              </a:r>
              <a:endParaRPr lang="de-DE" sz="1100" kern="1200" dirty="0"/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75744F4C-C627-4B72-B828-31BAC97EC21B}"/>
              </a:ext>
            </a:extLst>
          </p:cNvPr>
          <p:cNvGrpSpPr/>
          <p:nvPr/>
        </p:nvGrpSpPr>
        <p:grpSpPr>
          <a:xfrm>
            <a:off x="3360519" y="4120640"/>
            <a:ext cx="1692000" cy="360000"/>
            <a:chOff x="1818679" y="712"/>
            <a:chExt cx="2458640" cy="1229320"/>
          </a:xfrm>
        </p:grpSpPr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24A8B748-8606-4B63-8987-C580D0766A5A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Rechteck: abgerundete Ecken 4">
              <a:extLst>
                <a:ext uri="{FF2B5EF4-FFF2-40B4-BE49-F238E27FC236}">
                  <a16:creationId xmlns:a16="http://schemas.microsoft.com/office/drawing/2014/main" id="{BE3B416D-D1B8-4A42-8DB2-4EE0A206E9F4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DB starten</a:t>
              </a:r>
              <a:endParaRPr lang="de-DE" sz="1100" kern="1200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7CFBC2E0-8C4E-46C7-9D8A-BE64AA322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78" y="2191546"/>
            <a:ext cx="2458000" cy="1936459"/>
          </a:xfrm>
          <a:prstGeom prst="rect">
            <a:avLst/>
          </a:prstGeom>
        </p:spPr>
      </p:pic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7954D372-E72D-4F23-9ED9-EBC835B74D3F}"/>
              </a:ext>
            </a:extLst>
          </p:cNvPr>
          <p:cNvCxnSpPr>
            <a:cxnSpLocks/>
            <a:stCxn id="4" idx="1"/>
            <a:endCxn id="103" idx="0"/>
          </p:cNvCxnSpPr>
          <p:nvPr/>
        </p:nvCxnSpPr>
        <p:spPr>
          <a:xfrm rot="10800000" flipH="1" flipV="1">
            <a:off x="3507465" y="2493566"/>
            <a:ext cx="699054" cy="1637617"/>
          </a:xfrm>
          <a:prstGeom prst="bentConnector4">
            <a:avLst>
              <a:gd name="adj1" fmla="val -32701"/>
              <a:gd name="adj2" fmla="val 94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Verbinder: gewinkelt 104">
            <a:extLst>
              <a:ext uri="{FF2B5EF4-FFF2-40B4-BE49-F238E27FC236}">
                <a16:creationId xmlns:a16="http://schemas.microsoft.com/office/drawing/2014/main" id="{3DA19B2F-06F7-4607-A599-03C749A9317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58593" y="2493567"/>
            <a:ext cx="62810" cy="499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45FFDF29-E700-449E-916D-79DA515E2011}"/>
              </a:ext>
            </a:extLst>
          </p:cNvPr>
          <p:cNvSpPr txBox="1"/>
          <p:nvPr/>
        </p:nvSpPr>
        <p:spPr>
          <a:xfrm>
            <a:off x="3247191" y="319804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Ja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9B31F01-FC86-4C99-8AA9-E6ACCCC218A6}"/>
              </a:ext>
            </a:extLst>
          </p:cNvPr>
          <p:cNvSpPr txBox="1"/>
          <p:nvPr/>
        </p:nvSpPr>
        <p:spPr>
          <a:xfrm>
            <a:off x="4549812" y="2611763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Nein</a:t>
            </a:r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9B53660E-C7D9-417C-8594-AE4AE309B97E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>
          <a:xfrm flipH="1">
            <a:off x="4921403" y="3131293"/>
            <a:ext cx="4224" cy="108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67042ED8-4A7E-406F-AD5A-765D9D9D0602}"/>
              </a:ext>
            </a:extLst>
          </p:cNvPr>
          <p:cNvCxnSpPr>
            <a:stCxn id="93" idx="2"/>
            <a:endCxn id="4" idx="0"/>
          </p:cNvCxnSpPr>
          <p:nvPr/>
        </p:nvCxnSpPr>
        <p:spPr>
          <a:xfrm>
            <a:off x="4181740" y="2029114"/>
            <a:ext cx="1289" cy="15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93A41BC0-B100-4F73-B9B2-8A9B907BF236}"/>
              </a:ext>
            </a:extLst>
          </p:cNvPr>
          <p:cNvCxnSpPr>
            <a:stCxn id="75" idx="2"/>
            <a:endCxn id="79" idx="0"/>
          </p:cNvCxnSpPr>
          <p:nvPr/>
        </p:nvCxnSpPr>
        <p:spPr>
          <a:xfrm>
            <a:off x="1504077" y="2014628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6AE8C1E-8DB6-4590-BAED-4F7293772ED0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>
            <a:off x="1504077" y="2498759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F691B1-5990-45E1-AFC5-11D6717244C3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>
            <a:off x="1504077" y="3003978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6D6DCFB-7C15-48F0-A0F8-A9A263290D05}"/>
              </a:ext>
            </a:extLst>
          </p:cNvPr>
          <p:cNvCxnSpPr>
            <a:stCxn id="84" idx="2"/>
            <a:endCxn id="88" idx="0"/>
          </p:cNvCxnSpPr>
          <p:nvPr/>
        </p:nvCxnSpPr>
        <p:spPr>
          <a:xfrm>
            <a:off x="1504077" y="3498653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58ACF3B-00B0-40FD-9BFD-9A4BEAFC5344}"/>
              </a:ext>
            </a:extLst>
          </p:cNvPr>
          <p:cNvCxnSpPr>
            <a:stCxn id="88" idx="2"/>
            <a:endCxn id="91" idx="0"/>
          </p:cNvCxnSpPr>
          <p:nvPr/>
        </p:nvCxnSpPr>
        <p:spPr>
          <a:xfrm flipH="1">
            <a:off x="1504075" y="3982784"/>
            <a:ext cx="2" cy="15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0F482FA-A424-4A06-BA6E-0F7B01B1557A}"/>
              </a:ext>
            </a:extLst>
          </p:cNvPr>
          <p:cNvGrpSpPr/>
          <p:nvPr/>
        </p:nvGrpSpPr>
        <p:grpSpPr>
          <a:xfrm>
            <a:off x="4075403" y="3592529"/>
            <a:ext cx="1692000" cy="252000"/>
            <a:chOff x="1818679" y="712"/>
            <a:chExt cx="2458640" cy="1229320"/>
          </a:xfrm>
        </p:grpSpPr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E07C7DFB-7905-4A2B-A147-C1698FBA6FA8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echteck: abgerundete Ecken 4">
              <a:extLst>
                <a:ext uri="{FF2B5EF4-FFF2-40B4-BE49-F238E27FC236}">
                  <a16:creationId xmlns:a16="http://schemas.microsoft.com/office/drawing/2014/main" id="{1F85999E-E4FF-4FEC-94E2-FF64F9CA9B7A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APEX 4 deinstallieren</a:t>
              </a:r>
              <a:endParaRPr lang="de-DE" sz="1100" kern="1200" dirty="0"/>
            </a:p>
          </p:txBody>
        </p:sp>
      </p:grp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8ABF8D77-F671-4017-8EFD-2651157B4DDE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>
          <a:xfrm rot="5400000">
            <a:off x="4420634" y="3630414"/>
            <a:ext cx="286655" cy="7148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C9A46F6-0B6F-4F6E-AD8C-57D198492662}"/>
              </a:ext>
            </a:extLst>
          </p:cNvPr>
          <p:cNvCxnSpPr>
            <a:cxnSpLocks/>
            <a:stCxn id="99" idx="2"/>
            <a:endCxn id="58" idx="0"/>
          </p:cNvCxnSpPr>
          <p:nvPr/>
        </p:nvCxnSpPr>
        <p:spPr>
          <a:xfrm>
            <a:off x="4921403" y="3484559"/>
            <a:ext cx="0" cy="11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106" grpId="0"/>
      <p:bldP spid="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17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Container </a:t>
            </a:r>
            <a:r>
              <a:rPr lang="de-DE" dirty="0" err="1"/>
              <a:t>from</a:t>
            </a:r>
            <a:r>
              <a:rPr lang="de-DE" dirty="0"/>
              <a:t> APP-Server Image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07D09C2-A70C-4B83-B82D-3D057D4A55DC}"/>
              </a:ext>
            </a:extLst>
          </p:cNvPr>
          <p:cNvSpPr txBox="1"/>
          <p:nvPr/>
        </p:nvSpPr>
        <p:spPr>
          <a:xfrm>
            <a:off x="3359172" y="1043358"/>
            <a:ext cx="168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run</a:t>
            </a:r>
            <a:endParaRPr lang="de-DE" sz="2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4687566-CE30-48D2-AB5B-F7EDF5FCBBED}"/>
              </a:ext>
            </a:extLst>
          </p:cNvPr>
          <p:cNvSpPr txBox="1"/>
          <p:nvPr/>
        </p:nvSpPr>
        <p:spPr>
          <a:xfrm>
            <a:off x="558816" y="1040179"/>
            <a:ext cx="189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endParaRPr lang="de-DE" sz="2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AE2588-2A6C-4321-8A97-252718DCF6F4}"/>
              </a:ext>
            </a:extLst>
          </p:cNvPr>
          <p:cNvSpPr txBox="1"/>
          <p:nvPr/>
        </p:nvSpPr>
        <p:spPr>
          <a:xfrm>
            <a:off x="7236315" y="1501844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Container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928F407-52AC-47BB-A0EC-187A3EED04C5}"/>
              </a:ext>
            </a:extLst>
          </p:cNvPr>
          <p:cNvGrpSpPr/>
          <p:nvPr/>
        </p:nvGrpSpPr>
        <p:grpSpPr>
          <a:xfrm>
            <a:off x="658077" y="1654628"/>
            <a:ext cx="1692000" cy="360000"/>
            <a:chOff x="1818679" y="712"/>
            <a:chExt cx="2458640" cy="1229320"/>
          </a:xfrm>
        </p:grpSpPr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6A762AA8-97E3-4373-A68B-77C45562547C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Rechteck: abgerundete Ecken 4">
              <a:extLst>
                <a:ext uri="{FF2B5EF4-FFF2-40B4-BE49-F238E27FC236}">
                  <a16:creationId xmlns:a16="http://schemas.microsoft.com/office/drawing/2014/main" id="{9D8DC331-7A6E-483E-802C-76954B91F0A8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Auf </a:t>
              </a:r>
              <a:r>
                <a:rPr lang="de-DE" sz="1100" kern="1200" dirty="0" err="1"/>
                <a:t>BaseImage</a:t>
              </a:r>
              <a:r>
                <a:rPr lang="de-DE" sz="1100" kern="1200" dirty="0"/>
                <a:t> aufsetzen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B94EE7D7-7F1B-44FD-A6AF-375AEF5BFF13}"/>
              </a:ext>
            </a:extLst>
          </p:cNvPr>
          <p:cNvGrpSpPr/>
          <p:nvPr/>
        </p:nvGrpSpPr>
        <p:grpSpPr>
          <a:xfrm>
            <a:off x="658077" y="2106103"/>
            <a:ext cx="1692000" cy="360000"/>
            <a:chOff x="1818679" y="712"/>
            <a:chExt cx="2458640" cy="1229320"/>
          </a:xfrm>
        </p:grpSpPr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9D75F153-EEBD-4A3C-AA24-E907620F0280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Rechteck: abgerundete Ecken 4">
              <a:extLst>
                <a:ext uri="{FF2B5EF4-FFF2-40B4-BE49-F238E27FC236}">
                  <a16:creationId xmlns:a16="http://schemas.microsoft.com/office/drawing/2014/main" id="{414173F2-4CD3-4634-9791-9A6369E5965D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Umgebungsvariablen definieren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A5ACC1-ADA6-43F4-AAA2-9AB195C5FFDB}"/>
              </a:ext>
            </a:extLst>
          </p:cNvPr>
          <p:cNvGrpSpPr/>
          <p:nvPr/>
        </p:nvGrpSpPr>
        <p:grpSpPr>
          <a:xfrm>
            <a:off x="658077" y="2557578"/>
            <a:ext cx="1692000" cy="360000"/>
            <a:chOff x="1818679" y="712"/>
            <a:chExt cx="2458640" cy="1229320"/>
          </a:xfrm>
        </p:grpSpPr>
        <p:sp>
          <p:nvSpPr>
            <p:cNvPr id="81" name="Rechteck: abgerundete Ecken 80">
              <a:extLst>
                <a:ext uri="{FF2B5EF4-FFF2-40B4-BE49-F238E27FC236}">
                  <a16:creationId xmlns:a16="http://schemas.microsoft.com/office/drawing/2014/main" id="{D2EDC77A-1DAF-4C75-9753-D9F108F75C44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echteck: abgerundete Ecken 4">
              <a:extLst>
                <a:ext uri="{FF2B5EF4-FFF2-40B4-BE49-F238E27FC236}">
                  <a16:creationId xmlns:a16="http://schemas.microsoft.com/office/drawing/2014/main" id="{2476D215-2E2F-4D01-8CD4-EBFA0EBA17E6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Konfigurationsdateien kopieren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06BC503-CBD6-4F63-A48D-5275517A5259}"/>
              </a:ext>
            </a:extLst>
          </p:cNvPr>
          <p:cNvGrpSpPr/>
          <p:nvPr/>
        </p:nvGrpSpPr>
        <p:grpSpPr>
          <a:xfrm>
            <a:off x="406617" y="3009053"/>
            <a:ext cx="2196000" cy="576000"/>
            <a:chOff x="1818679" y="712"/>
            <a:chExt cx="2458640" cy="1229320"/>
          </a:xfrm>
        </p:grpSpPr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0B97E163-5104-40FA-AA33-FC2413B3C42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Rechteck: abgerundete Ecken 4">
              <a:extLst>
                <a:ext uri="{FF2B5EF4-FFF2-40B4-BE49-F238E27FC236}">
                  <a16:creationId xmlns:a16="http://schemas.microsoft.com/office/drawing/2014/main" id="{64849132-24E0-4BD2-893E-BD0C4373848F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dirty="0"/>
                <a:t>APEX 18.2, </a:t>
              </a:r>
              <a:r>
                <a:rPr lang="de-DE" sz="1100" dirty="0" err="1"/>
                <a:t>Tomcat</a:t>
              </a:r>
              <a:r>
                <a:rPr lang="de-DE" sz="1100" dirty="0"/>
                <a:t> 8, ORDS, </a:t>
              </a:r>
              <a:r>
                <a:rPr lang="de-DE" sz="1100" dirty="0" err="1"/>
                <a:t>JasperReportsIntegration</a:t>
              </a:r>
              <a:r>
                <a:rPr lang="de-DE" sz="1100" dirty="0"/>
                <a:t>, Java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runterladen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F4086AE4-765A-4E2A-9702-F76746F5B3E2}"/>
              </a:ext>
            </a:extLst>
          </p:cNvPr>
          <p:cNvGrpSpPr/>
          <p:nvPr/>
        </p:nvGrpSpPr>
        <p:grpSpPr>
          <a:xfrm>
            <a:off x="658077" y="3676528"/>
            <a:ext cx="1692000" cy="360000"/>
            <a:chOff x="1818679" y="712"/>
            <a:chExt cx="2458640" cy="1229320"/>
          </a:xfrm>
        </p:grpSpPr>
        <p:sp>
          <p:nvSpPr>
            <p:cNvPr id="87" name="Rechteck: abgerundete Ecken 86">
              <a:extLst>
                <a:ext uri="{FF2B5EF4-FFF2-40B4-BE49-F238E27FC236}">
                  <a16:creationId xmlns:a16="http://schemas.microsoft.com/office/drawing/2014/main" id="{5A227EC6-2837-47F1-B04A-609301B4AC9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Rechteck: abgerundete Ecken 4">
              <a:extLst>
                <a:ext uri="{FF2B5EF4-FFF2-40B4-BE49-F238E27FC236}">
                  <a16:creationId xmlns:a16="http://schemas.microsoft.com/office/drawing/2014/main" id="{0EDFC079-DF34-483C-83E9-F20A04523550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Ports freigeben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64F48ED6-A1FD-4E3F-A9B0-D68B70B38A6B}"/>
              </a:ext>
            </a:extLst>
          </p:cNvPr>
          <p:cNvGrpSpPr/>
          <p:nvPr/>
        </p:nvGrpSpPr>
        <p:grpSpPr>
          <a:xfrm>
            <a:off x="658077" y="4128005"/>
            <a:ext cx="1692000" cy="360000"/>
            <a:chOff x="1818679" y="712"/>
            <a:chExt cx="2458640" cy="1229320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F75CEAC9-865D-42F2-AE3E-0534A1054E7D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echteck: abgerundete Ecken 4">
              <a:extLst>
                <a:ext uri="{FF2B5EF4-FFF2-40B4-BE49-F238E27FC236}">
                  <a16:creationId xmlns:a16="http://schemas.microsoft.com/office/drawing/2014/main" id="{7D09A942-A0C4-4C58-9CFD-983FD03D5B36}"/>
                </a:ext>
              </a:extLst>
            </p:cNvPr>
            <p:cNvSpPr txBox="1"/>
            <p:nvPr/>
          </p:nvSpPr>
          <p:spPr>
            <a:xfrm>
              <a:off x="1854683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Einstiegsskript definieren</a:t>
              </a: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C8A8ED0-1D2A-4AA9-A44C-CDEDF0CF8CC9}"/>
              </a:ext>
            </a:extLst>
          </p:cNvPr>
          <p:cNvGrpSpPr/>
          <p:nvPr/>
        </p:nvGrpSpPr>
        <p:grpSpPr>
          <a:xfrm>
            <a:off x="3335740" y="1669114"/>
            <a:ext cx="1692000" cy="360000"/>
            <a:chOff x="1818679" y="712"/>
            <a:chExt cx="2458640" cy="1229320"/>
          </a:xfrm>
        </p:grpSpPr>
        <p:sp>
          <p:nvSpPr>
            <p:cNvPr id="93" name="Rechteck: abgerundete Ecken 92">
              <a:extLst>
                <a:ext uri="{FF2B5EF4-FFF2-40B4-BE49-F238E27FC236}">
                  <a16:creationId xmlns:a16="http://schemas.microsoft.com/office/drawing/2014/main" id="{D669D870-C01D-4022-A4F4-D7874E94F223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echteck: abgerundete Ecken 4">
              <a:extLst>
                <a:ext uri="{FF2B5EF4-FFF2-40B4-BE49-F238E27FC236}">
                  <a16:creationId xmlns:a16="http://schemas.microsoft.com/office/drawing/2014/main" id="{A83A30D7-47E5-4996-86D3-C33AE982C770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Einstiegsskript starten</a:t>
              </a:r>
              <a:endParaRPr lang="de-DE" sz="1100" kern="1200" dirty="0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FCE3F57-6E88-403D-B843-A475F810A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45817"/>
            <a:ext cx="1510204" cy="566327"/>
          </a:xfrm>
          <a:prstGeom prst="rect">
            <a:avLst/>
          </a:prstGeom>
        </p:spPr>
      </p:pic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93A41BC0-B100-4F73-B9B2-8A9B907BF236}"/>
              </a:ext>
            </a:extLst>
          </p:cNvPr>
          <p:cNvCxnSpPr>
            <a:stCxn id="75" idx="2"/>
            <a:endCxn id="79" idx="0"/>
          </p:cNvCxnSpPr>
          <p:nvPr/>
        </p:nvCxnSpPr>
        <p:spPr>
          <a:xfrm>
            <a:off x="1504077" y="2014628"/>
            <a:ext cx="0" cy="10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6AE8C1E-8DB6-4590-BAED-4F7293772ED0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>
            <a:off x="1504077" y="2455559"/>
            <a:ext cx="0" cy="10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F691B1-5990-45E1-AFC5-11D6717244C3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>
            <a:off x="1504077" y="2917578"/>
            <a:ext cx="541" cy="10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6D6DCFB-7C15-48F0-A0F8-A9A263290D05}"/>
              </a:ext>
            </a:extLst>
          </p:cNvPr>
          <p:cNvCxnSpPr>
            <a:stCxn id="84" idx="2"/>
            <a:endCxn id="88" idx="0"/>
          </p:cNvCxnSpPr>
          <p:nvPr/>
        </p:nvCxnSpPr>
        <p:spPr>
          <a:xfrm flipH="1">
            <a:off x="1504077" y="3585053"/>
            <a:ext cx="540" cy="10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58ACF3B-00B0-40FD-9BFD-9A4BEAFC5344}"/>
              </a:ext>
            </a:extLst>
          </p:cNvPr>
          <p:cNvCxnSpPr>
            <a:stCxn id="88" idx="2"/>
            <a:endCxn id="91" idx="0"/>
          </p:cNvCxnSpPr>
          <p:nvPr/>
        </p:nvCxnSpPr>
        <p:spPr>
          <a:xfrm flipH="1">
            <a:off x="1504075" y="4025984"/>
            <a:ext cx="2" cy="112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ussdiagramm: Verzweigung 55">
            <a:extLst>
              <a:ext uri="{FF2B5EF4-FFF2-40B4-BE49-F238E27FC236}">
                <a16:creationId xmlns:a16="http://schemas.microsoft.com/office/drawing/2014/main" id="{9A3F457F-FE25-4754-A5A2-61609EAC6A14}"/>
              </a:ext>
            </a:extLst>
          </p:cNvPr>
          <p:cNvSpPr/>
          <p:nvPr/>
        </p:nvSpPr>
        <p:spPr>
          <a:xfrm>
            <a:off x="2927123" y="2180864"/>
            <a:ext cx="1495496" cy="6254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DB erreichbar?</a:t>
            </a:r>
          </a:p>
        </p:txBody>
      </p:sp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60F5BD4E-DBB3-4928-B29C-5F0093E6ED61}"/>
              </a:ext>
            </a:extLst>
          </p:cNvPr>
          <p:cNvCxnSpPr>
            <a:cxnSpLocks/>
            <a:stCxn id="56" idx="2"/>
            <a:endCxn id="56" idx="1"/>
          </p:cNvCxnSpPr>
          <p:nvPr/>
        </p:nvCxnSpPr>
        <p:spPr>
          <a:xfrm rot="5400000" flipH="1">
            <a:off x="3144646" y="2276044"/>
            <a:ext cx="312702" cy="747748"/>
          </a:xfrm>
          <a:prstGeom prst="bentConnector4">
            <a:avLst>
              <a:gd name="adj1" fmla="val -73105"/>
              <a:gd name="adj2" fmla="val 1305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ussdiagramm: Verzweigung 59">
            <a:extLst>
              <a:ext uri="{FF2B5EF4-FFF2-40B4-BE49-F238E27FC236}">
                <a16:creationId xmlns:a16="http://schemas.microsoft.com/office/drawing/2014/main" id="{0F87BACF-FD85-45DF-A63B-AF29E21B4151}"/>
              </a:ext>
            </a:extLst>
          </p:cNvPr>
          <p:cNvSpPr/>
          <p:nvPr/>
        </p:nvSpPr>
        <p:spPr>
          <a:xfrm>
            <a:off x="3993503" y="2647759"/>
            <a:ext cx="1495496" cy="6254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/>
              <a:t>ORDS installiert</a:t>
            </a:r>
          </a:p>
          <a:p>
            <a:pPr algn="ctr"/>
            <a:r>
              <a:rPr lang="de-DE" sz="900" dirty="0"/>
              <a:t>?</a:t>
            </a: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BEFF995-3791-42E8-B9D9-5D1EAD5D9108}"/>
              </a:ext>
            </a:extLst>
          </p:cNvPr>
          <p:cNvGrpSpPr/>
          <p:nvPr/>
        </p:nvGrpSpPr>
        <p:grpSpPr>
          <a:xfrm>
            <a:off x="3294591" y="4147059"/>
            <a:ext cx="1607148" cy="360000"/>
            <a:chOff x="1533292" y="712"/>
            <a:chExt cx="2744027" cy="1229320"/>
          </a:xfrm>
        </p:grpSpPr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58FDBEDC-E100-42F8-A269-51EF15CADC84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echteck: abgerundete Ecken 4">
              <a:extLst>
                <a:ext uri="{FF2B5EF4-FFF2-40B4-BE49-F238E27FC236}">
                  <a16:creationId xmlns:a16="http://schemas.microsoft.com/office/drawing/2014/main" id="{4AA83E49-A901-4559-8DC7-721487082B8B}"/>
                </a:ext>
              </a:extLst>
            </p:cNvPr>
            <p:cNvSpPr txBox="1"/>
            <p:nvPr/>
          </p:nvSpPr>
          <p:spPr>
            <a:xfrm>
              <a:off x="1533292" y="72033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 err="1"/>
                <a:t>Tomcat</a:t>
              </a:r>
              <a:r>
                <a:rPr lang="de-DE" sz="1100" dirty="0"/>
                <a:t> starten</a:t>
              </a:r>
              <a:endParaRPr lang="de-DE" sz="1100" kern="1200" dirty="0"/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CF7E0FD5-CE82-4534-8C5C-5AA45CC78CF9}"/>
              </a:ext>
            </a:extLst>
          </p:cNvPr>
          <p:cNvGrpSpPr/>
          <p:nvPr/>
        </p:nvGrpSpPr>
        <p:grpSpPr>
          <a:xfrm>
            <a:off x="5255636" y="3289726"/>
            <a:ext cx="1440000" cy="360000"/>
            <a:chOff x="1818679" y="712"/>
            <a:chExt cx="2458640" cy="1229320"/>
          </a:xfrm>
        </p:grpSpPr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5BFEFABE-3C4E-483E-BB61-44D9AACD55E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echteck: abgerundete Ecken 4">
              <a:extLst>
                <a:ext uri="{FF2B5EF4-FFF2-40B4-BE49-F238E27FC236}">
                  <a16:creationId xmlns:a16="http://schemas.microsoft.com/office/drawing/2014/main" id="{12CAF0D0-8201-4150-B12C-260B66D23426}"/>
                </a:ext>
              </a:extLst>
            </p:cNvPr>
            <p:cNvSpPr txBox="1"/>
            <p:nvPr/>
          </p:nvSpPr>
          <p:spPr>
            <a:xfrm>
              <a:off x="1854685" y="36717"/>
              <a:ext cx="2386626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APEX installieren</a:t>
              </a:r>
              <a:endParaRPr lang="de-DE" sz="1100" kern="1200" dirty="0"/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23507931-553E-40C7-92DF-C11854C72977}"/>
              </a:ext>
            </a:extLst>
          </p:cNvPr>
          <p:cNvGrpSpPr/>
          <p:nvPr/>
        </p:nvGrpSpPr>
        <p:grpSpPr>
          <a:xfrm>
            <a:off x="5255636" y="3724364"/>
            <a:ext cx="1440000" cy="360000"/>
            <a:chOff x="1818679" y="712"/>
            <a:chExt cx="2458640" cy="1229320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540E0470-236F-42B5-ACCB-6B8CDF65410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echteck: abgerundete Ecken 4">
              <a:extLst>
                <a:ext uri="{FF2B5EF4-FFF2-40B4-BE49-F238E27FC236}">
                  <a16:creationId xmlns:a16="http://schemas.microsoft.com/office/drawing/2014/main" id="{5648E1A1-39D3-4305-B01F-73251B7E0E0A}"/>
                </a:ext>
              </a:extLst>
            </p:cNvPr>
            <p:cNvSpPr txBox="1"/>
            <p:nvPr/>
          </p:nvSpPr>
          <p:spPr>
            <a:xfrm>
              <a:off x="1854685" y="36717"/>
              <a:ext cx="2386626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ORDS installieren</a:t>
              </a:r>
              <a:endParaRPr lang="de-DE" sz="1100" kern="1200" dirty="0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4B3A7AB9-239D-4205-8136-275FA3D76592}"/>
              </a:ext>
            </a:extLst>
          </p:cNvPr>
          <p:cNvGrpSpPr/>
          <p:nvPr/>
        </p:nvGrpSpPr>
        <p:grpSpPr>
          <a:xfrm>
            <a:off x="5255636" y="4146857"/>
            <a:ext cx="1440000" cy="360000"/>
            <a:chOff x="1818679" y="712"/>
            <a:chExt cx="2458640" cy="1229320"/>
          </a:xfrm>
        </p:grpSpPr>
        <p:sp>
          <p:nvSpPr>
            <p:cNvPr id="72" name="Rechteck: abgerundete Ecken 71">
              <a:extLst>
                <a:ext uri="{FF2B5EF4-FFF2-40B4-BE49-F238E27FC236}">
                  <a16:creationId xmlns:a16="http://schemas.microsoft.com/office/drawing/2014/main" id="{44814D9A-12DB-4900-8F38-4E707A82ACDF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echteck: abgerundete Ecken 4">
              <a:extLst>
                <a:ext uri="{FF2B5EF4-FFF2-40B4-BE49-F238E27FC236}">
                  <a16:creationId xmlns:a16="http://schemas.microsoft.com/office/drawing/2014/main" id="{EF3C3360-63F8-43E5-9E37-4E294EE05DE7}"/>
                </a:ext>
              </a:extLst>
            </p:cNvPr>
            <p:cNvSpPr txBox="1"/>
            <p:nvPr/>
          </p:nvSpPr>
          <p:spPr>
            <a:xfrm>
              <a:off x="1854685" y="36717"/>
              <a:ext cx="2386626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JRI installieren</a:t>
              </a:r>
              <a:endParaRPr lang="de-DE" sz="1100" kern="1200" dirty="0"/>
            </a:p>
          </p:txBody>
        </p: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A64021F-945F-4D69-9A38-154F9CC19FD2}"/>
              </a:ext>
            </a:extLst>
          </p:cNvPr>
          <p:cNvGrpSpPr/>
          <p:nvPr/>
        </p:nvGrpSpPr>
        <p:grpSpPr>
          <a:xfrm>
            <a:off x="5293403" y="1960044"/>
            <a:ext cx="1440000" cy="360000"/>
            <a:chOff x="1818679" y="712"/>
            <a:chExt cx="2458640" cy="1229320"/>
          </a:xfrm>
        </p:grpSpPr>
        <p:sp>
          <p:nvSpPr>
            <p:cNvPr id="108" name="Rechteck: abgerundete Ecken 107">
              <a:extLst>
                <a:ext uri="{FF2B5EF4-FFF2-40B4-BE49-F238E27FC236}">
                  <a16:creationId xmlns:a16="http://schemas.microsoft.com/office/drawing/2014/main" id="{E79691DB-B18B-4329-A16F-C2B7BCEB85C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Rechteck: abgerundete Ecken 4">
              <a:extLst>
                <a:ext uri="{FF2B5EF4-FFF2-40B4-BE49-F238E27FC236}">
                  <a16:creationId xmlns:a16="http://schemas.microsoft.com/office/drawing/2014/main" id="{A7334260-78DC-4226-82D6-0899EA7CCA38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ggf. DDNS anpingen</a:t>
              </a:r>
              <a:endParaRPr lang="de-DE" sz="1100" kern="1200" dirty="0"/>
            </a:p>
          </p:txBody>
        </p:sp>
      </p:grp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F83CF643-E2C4-4805-BD65-1E7511DF18B9}"/>
              </a:ext>
            </a:extLst>
          </p:cNvPr>
          <p:cNvCxnSpPr>
            <a:cxnSpLocks/>
            <a:stCxn id="56" idx="3"/>
            <a:endCxn id="110" idx="1"/>
          </p:cNvCxnSpPr>
          <p:nvPr/>
        </p:nvCxnSpPr>
        <p:spPr>
          <a:xfrm flipV="1">
            <a:off x="4422619" y="2140044"/>
            <a:ext cx="891872" cy="353523"/>
          </a:xfrm>
          <a:prstGeom prst="bentConnector3">
            <a:avLst>
              <a:gd name="adj1" fmla="val 17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3D9A2C0-6FDF-400B-9E86-E292FA1AB30D}"/>
              </a:ext>
            </a:extLst>
          </p:cNvPr>
          <p:cNvCxnSpPr>
            <a:stCxn id="60" idx="3"/>
            <a:endCxn id="67" idx="0"/>
          </p:cNvCxnSpPr>
          <p:nvPr/>
        </p:nvCxnSpPr>
        <p:spPr>
          <a:xfrm>
            <a:off x="5488999" y="2960462"/>
            <a:ext cx="486636" cy="339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CA42D8B-64CA-421B-BFAD-A1AE1E3607FD}"/>
              </a:ext>
            </a:extLst>
          </p:cNvPr>
          <p:cNvCxnSpPr>
            <a:stCxn id="67" idx="2"/>
            <a:endCxn id="70" idx="0"/>
          </p:cNvCxnSpPr>
          <p:nvPr/>
        </p:nvCxnSpPr>
        <p:spPr>
          <a:xfrm>
            <a:off x="5975635" y="3639182"/>
            <a:ext cx="0" cy="9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ADEEF14-1775-4922-BE5E-40DA4E2E802F}"/>
              </a:ext>
            </a:extLst>
          </p:cNvPr>
          <p:cNvCxnSpPr>
            <a:stCxn id="69" idx="2"/>
            <a:endCxn id="73" idx="0"/>
          </p:cNvCxnSpPr>
          <p:nvPr/>
        </p:nvCxnSpPr>
        <p:spPr>
          <a:xfrm flipH="1">
            <a:off x="5975635" y="4084364"/>
            <a:ext cx="1" cy="7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62A5724F-BADE-4B91-B38F-3EC45C13E9EE}"/>
              </a:ext>
            </a:extLst>
          </p:cNvPr>
          <p:cNvCxnSpPr>
            <a:cxnSpLocks/>
            <a:stCxn id="73" idx="2"/>
            <a:endCxn id="63" idx="0"/>
          </p:cNvCxnSpPr>
          <p:nvPr/>
        </p:nvCxnSpPr>
        <p:spPr>
          <a:xfrm rot="5400000" flipH="1">
            <a:off x="4904060" y="3424738"/>
            <a:ext cx="349254" cy="1793896"/>
          </a:xfrm>
          <a:prstGeom prst="bentConnector5">
            <a:avLst>
              <a:gd name="adj1" fmla="val -65454"/>
              <a:gd name="adj2" fmla="val 49412"/>
              <a:gd name="adj3" fmla="val 165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204E38-6913-49FD-854F-6753E2D6274C}"/>
              </a:ext>
            </a:extLst>
          </p:cNvPr>
          <p:cNvCxnSpPr>
            <a:cxnSpLocks/>
            <a:stCxn id="60" idx="1"/>
            <a:endCxn id="64" idx="0"/>
          </p:cNvCxnSpPr>
          <p:nvPr/>
        </p:nvCxnSpPr>
        <p:spPr>
          <a:xfrm>
            <a:off x="3993503" y="2960462"/>
            <a:ext cx="0" cy="120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642793B5-1FE7-4F5F-A38C-78B3AF2A2B18}"/>
              </a:ext>
            </a:extLst>
          </p:cNvPr>
          <p:cNvCxnSpPr>
            <a:cxnSpLocks/>
            <a:stCxn id="110" idx="2"/>
            <a:endCxn id="60" idx="0"/>
          </p:cNvCxnSpPr>
          <p:nvPr/>
        </p:nvCxnSpPr>
        <p:spPr>
          <a:xfrm rot="5400000">
            <a:off x="5208198" y="1842553"/>
            <a:ext cx="338259" cy="1272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A330BB1-1DA2-4F35-A765-C8FACDC1E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18" y="2049620"/>
            <a:ext cx="1805582" cy="1680194"/>
          </a:xfrm>
          <a:prstGeom prst="rect">
            <a:avLst/>
          </a:prstGeom>
        </p:spPr>
      </p:pic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C96CDF5-8F29-4BC3-AB72-507D2B42639E}"/>
              </a:ext>
            </a:extLst>
          </p:cNvPr>
          <p:cNvCxnSpPr>
            <a:stCxn id="94" idx="2"/>
            <a:endCxn id="56" idx="0"/>
          </p:cNvCxnSpPr>
          <p:nvPr/>
        </p:nvCxnSpPr>
        <p:spPr>
          <a:xfrm rot="5400000">
            <a:off x="3847159" y="1846283"/>
            <a:ext cx="162294" cy="506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>
            <a:extLst>
              <a:ext uri="{FF2B5EF4-FFF2-40B4-BE49-F238E27FC236}">
                <a16:creationId xmlns:a16="http://schemas.microsoft.com/office/drawing/2014/main" id="{E4A2539D-E76A-4B69-997A-ADC910FCB2DF}"/>
              </a:ext>
            </a:extLst>
          </p:cNvPr>
          <p:cNvSpPr txBox="1"/>
          <p:nvPr/>
        </p:nvSpPr>
        <p:spPr>
          <a:xfrm>
            <a:off x="4620375" y="213765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Ja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170BEDA1-EEA4-40D7-8C6A-3C162310E976}"/>
              </a:ext>
            </a:extLst>
          </p:cNvPr>
          <p:cNvSpPr txBox="1"/>
          <p:nvPr/>
        </p:nvSpPr>
        <p:spPr>
          <a:xfrm>
            <a:off x="4233454" y="315474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Ja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35ADB865-D9DB-48B9-A2BF-36DD12B48E7E}"/>
              </a:ext>
            </a:extLst>
          </p:cNvPr>
          <p:cNvSpPr txBox="1"/>
          <p:nvPr/>
        </p:nvSpPr>
        <p:spPr>
          <a:xfrm>
            <a:off x="2931865" y="2772308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Nein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3F5C2929-0B66-4096-954C-4B70ED148A77}"/>
              </a:ext>
            </a:extLst>
          </p:cNvPr>
          <p:cNvSpPr txBox="1"/>
          <p:nvPr/>
        </p:nvSpPr>
        <p:spPr>
          <a:xfrm>
            <a:off x="5550519" y="2726090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Nein</a:t>
            </a:r>
          </a:p>
        </p:txBody>
      </p:sp>
    </p:spTree>
    <p:extLst>
      <p:ext uri="{BB962C8B-B14F-4D97-AF65-F5344CB8AC3E}">
        <p14:creationId xmlns:p14="http://schemas.microsoft.com/office/powerpoint/2010/main" val="18127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3" grpId="0"/>
      <p:bldP spid="56" grpId="0" animBg="1"/>
      <p:bldP spid="60" grpId="0" animBg="1"/>
      <p:bldP spid="133" grpId="0"/>
      <p:bldP spid="134" grpId="0"/>
      <p:bldP spid="135" grpId="0"/>
      <p:bldP spid="1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Container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NodeProxy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607D09C2-A70C-4B83-B82D-3D057D4A55DC}"/>
              </a:ext>
            </a:extLst>
          </p:cNvPr>
          <p:cNvSpPr txBox="1"/>
          <p:nvPr/>
        </p:nvSpPr>
        <p:spPr>
          <a:xfrm>
            <a:off x="3359172" y="1043358"/>
            <a:ext cx="168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run</a:t>
            </a:r>
            <a:endParaRPr lang="de-DE" sz="2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4687566-CE30-48D2-AB5B-F7EDF5FCBBED}"/>
              </a:ext>
            </a:extLst>
          </p:cNvPr>
          <p:cNvSpPr txBox="1"/>
          <p:nvPr/>
        </p:nvSpPr>
        <p:spPr>
          <a:xfrm>
            <a:off x="558816" y="1040179"/>
            <a:ext cx="189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docker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endParaRPr lang="de-DE" sz="2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AE2588-2A6C-4321-8A97-252718DCF6F4}"/>
              </a:ext>
            </a:extLst>
          </p:cNvPr>
          <p:cNvSpPr txBox="1"/>
          <p:nvPr/>
        </p:nvSpPr>
        <p:spPr>
          <a:xfrm>
            <a:off x="7083527" y="1509059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Container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928F407-52AC-47BB-A0EC-187A3EED04C5}"/>
              </a:ext>
            </a:extLst>
          </p:cNvPr>
          <p:cNvGrpSpPr/>
          <p:nvPr/>
        </p:nvGrpSpPr>
        <p:grpSpPr>
          <a:xfrm>
            <a:off x="658077" y="1654628"/>
            <a:ext cx="1692000" cy="360000"/>
            <a:chOff x="1818679" y="712"/>
            <a:chExt cx="2458640" cy="1229320"/>
          </a:xfrm>
        </p:grpSpPr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6A762AA8-97E3-4373-A68B-77C45562547C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6" name="Rechteck: abgerundete Ecken 4">
              <a:extLst>
                <a:ext uri="{FF2B5EF4-FFF2-40B4-BE49-F238E27FC236}">
                  <a16:creationId xmlns:a16="http://schemas.microsoft.com/office/drawing/2014/main" id="{9D8DC331-7A6E-483E-802C-76954B91F0A8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Auf </a:t>
              </a:r>
              <a:r>
                <a:rPr lang="de-DE" sz="1100" kern="1200" dirty="0" err="1"/>
                <a:t>BaseImage</a:t>
              </a:r>
              <a:r>
                <a:rPr lang="de-DE" sz="1100" kern="1200" dirty="0"/>
                <a:t> aufsetzen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B94EE7D7-7F1B-44FD-A6AF-375AEF5BFF13}"/>
              </a:ext>
            </a:extLst>
          </p:cNvPr>
          <p:cNvGrpSpPr/>
          <p:nvPr/>
        </p:nvGrpSpPr>
        <p:grpSpPr>
          <a:xfrm>
            <a:off x="658077" y="2149303"/>
            <a:ext cx="1692000" cy="360000"/>
            <a:chOff x="1818679" y="712"/>
            <a:chExt cx="2458640" cy="1229320"/>
          </a:xfrm>
        </p:grpSpPr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9D75F153-EEBD-4A3C-AA24-E907620F0280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Rechteck: abgerundete Ecken 4">
              <a:extLst>
                <a:ext uri="{FF2B5EF4-FFF2-40B4-BE49-F238E27FC236}">
                  <a16:creationId xmlns:a16="http://schemas.microsoft.com/office/drawing/2014/main" id="{414173F2-4CD3-4634-9791-9A6369E5965D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Arbeitsverzeichnis festlegen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A5ACC1-ADA6-43F4-AAA2-9AB195C5FFDB}"/>
              </a:ext>
            </a:extLst>
          </p:cNvPr>
          <p:cNvGrpSpPr/>
          <p:nvPr/>
        </p:nvGrpSpPr>
        <p:grpSpPr>
          <a:xfrm>
            <a:off x="658077" y="2643978"/>
            <a:ext cx="1692000" cy="360000"/>
            <a:chOff x="1818679" y="712"/>
            <a:chExt cx="2458640" cy="1229320"/>
          </a:xfrm>
        </p:grpSpPr>
        <p:sp>
          <p:nvSpPr>
            <p:cNvPr id="81" name="Rechteck: abgerundete Ecken 80">
              <a:extLst>
                <a:ext uri="{FF2B5EF4-FFF2-40B4-BE49-F238E27FC236}">
                  <a16:creationId xmlns:a16="http://schemas.microsoft.com/office/drawing/2014/main" id="{D2EDC77A-1DAF-4C75-9753-D9F108F75C44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echteck: abgerundete Ecken 4">
              <a:extLst>
                <a:ext uri="{FF2B5EF4-FFF2-40B4-BE49-F238E27FC236}">
                  <a16:creationId xmlns:a16="http://schemas.microsoft.com/office/drawing/2014/main" id="{2476D215-2E2F-4D01-8CD4-EBFA0EBA17E6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NPM installieren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06BC503-CBD6-4F63-A48D-5275517A5259}"/>
              </a:ext>
            </a:extLst>
          </p:cNvPr>
          <p:cNvGrpSpPr/>
          <p:nvPr/>
        </p:nvGrpSpPr>
        <p:grpSpPr>
          <a:xfrm>
            <a:off x="658800" y="3138653"/>
            <a:ext cx="1692000" cy="360000"/>
            <a:chOff x="1818679" y="712"/>
            <a:chExt cx="2458640" cy="1229320"/>
          </a:xfrm>
        </p:grpSpPr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0B97E163-5104-40FA-AA33-FC2413B3C42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Rechteck: abgerundete Ecken 4">
              <a:extLst>
                <a:ext uri="{FF2B5EF4-FFF2-40B4-BE49-F238E27FC236}">
                  <a16:creationId xmlns:a16="http://schemas.microsoft.com/office/drawing/2014/main" id="{64849132-24E0-4BD2-893E-BD0C4373848F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100" dirty="0" err="1"/>
                <a:t>APIProxy</a:t>
              </a:r>
              <a:r>
                <a:rPr lang="de-DE" sz="1100" dirty="0"/>
                <a:t> kopieren</a:t>
              </a:r>
              <a:endParaRPr lang="de-DE" sz="1100" kern="1200" dirty="0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F4086AE4-765A-4E2A-9702-F76746F5B3E2}"/>
              </a:ext>
            </a:extLst>
          </p:cNvPr>
          <p:cNvGrpSpPr/>
          <p:nvPr/>
        </p:nvGrpSpPr>
        <p:grpSpPr>
          <a:xfrm>
            <a:off x="658077" y="3633328"/>
            <a:ext cx="1692000" cy="360000"/>
            <a:chOff x="1818679" y="712"/>
            <a:chExt cx="2458640" cy="1229320"/>
          </a:xfrm>
        </p:grpSpPr>
        <p:sp>
          <p:nvSpPr>
            <p:cNvPr id="87" name="Rechteck: abgerundete Ecken 86">
              <a:extLst>
                <a:ext uri="{FF2B5EF4-FFF2-40B4-BE49-F238E27FC236}">
                  <a16:creationId xmlns:a16="http://schemas.microsoft.com/office/drawing/2014/main" id="{5A227EC6-2837-47F1-B04A-609301B4AC97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Rechteck: abgerundete Ecken 4">
              <a:extLst>
                <a:ext uri="{FF2B5EF4-FFF2-40B4-BE49-F238E27FC236}">
                  <a16:creationId xmlns:a16="http://schemas.microsoft.com/office/drawing/2014/main" id="{0EDFC079-DF34-483C-83E9-F20A04523550}"/>
                </a:ext>
              </a:extLst>
            </p:cNvPr>
            <p:cNvSpPr txBox="1"/>
            <p:nvPr/>
          </p:nvSpPr>
          <p:spPr>
            <a:xfrm>
              <a:off x="1854685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Ports freigeben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64F48ED6-A1FD-4E3F-A9B0-D68B70B38A6B}"/>
              </a:ext>
            </a:extLst>
          </p:cNvPr>
          <p:cNvGrpSpPr/>
          <p:nvPr/>
        </p:nvGrpSpPr>
        <p:grpSpPr>
          <a:xfrm>
            <a:off x="658077" y="4128005"/>
            <a:ext cx="1692000" cy="360000"/>
            <a:chOff x="1818679" y="712"/>
            <a:chExt cx="2458640" cy="1229320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F75CEAC9-865D-42F2-AE3E-0534A1054E7D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echteck: abgerundete Ecken 4">
              <a:extLst>
                <a:ext uri="{FF2B5EF4-FFF2-40B4-BE49-F238E27FC236}">
                  <a16:creationId xmlns:a16="http://schemas.microsoft.com/office/drawing/2014/main" id="{7D09A942-A0C4-4C58-9CFD-983FD03D5B36}"/>
                </a:ext>
              </a:extLst>
            </p:cNvPr>
            <p:cNvSpPr txBox="1"/>
            <p:nvPr/>
          </p:nvSpPr>
          <p:spPr>
            <a:xfrm>
              <a:off x="1854683" y="36718"/>
              <a:ext cx="2386628" cy="1157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Einstiegsskript definieren</a:t>
              </a: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8C8A8ED0-1D2A-4AA9-A44C-CDEDF0CF8CC9}"/>
              </a:ext>
            </a:extLst>
          </p:cNvPr>
          <p:cNvGrpSpPr/>
          <p:nvPr/>
        </p:nvGrpSpPr>
        <p:grpSpPr>
          <a:xfrm>
            <a:off x="3335740" y="1669114"/>
            <a:ext cx="1692000" cy="360000"/>
            <a:chOff x="1818679" y="712"/>
            <a:chExt cx="2458640" cy="1229320"/>
          </a:xfrm>
        </p:grpSpPr>
        <p:sp>
          <p:nvSpPr>
            <p:cNvPr id="93" name="Rechteck: abgerundete Ecken 92">
              <a:extLst>
                <a:ext uri="{FF2B5EF4-FFF2-40B4-BE49-F238E27FC236}">
                  <a16:creationId xmlns:a16="http://schemas.microsoft.com/office/drawing/2014/main" id="{D669D870-C01D-4022-A4F4-D7874E94F223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echteck: abgerundete Ecken 4">
              <a:extLst>
                <a:ext uri="{FF2B5EF4-FFF2-40B4-BE49-F238E27FC236}">
                  <a16:creationId xmlns:a16="http://schemas.microsoft.com/office/drawing/2014/main" id="{A83A30D7-47E5-4996-86D3-C33AE982C770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Starte node.js</a:t>
              </a:r>
              <a:endParaRPr lang="de-DE" sz="1100" kern="1200" dirty="0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FCE3F57-6E88-403D-B843-A475F810A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445817"/>
            <a:ext cx="1510204" cy="566327"/>
          </a:xfrm>
          <a:prstGeom prst="rect">
            <a:avLst/>
          </a:prstGeom>
        </p:spPr>
      </p:pic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93A41BC0-B100-4F73-B9B2-8A9B907BF236}"/>
              </a:ext>
            </a:extLst>
          </p:cNvPr>
          <p:cNvCxnSpPr>
            <a:stCxn id="75" idx="2"/>
            <a:endCxn id="79" idx="0"/>
          </p:cNvCxnSpPr>
          <p:nvPr/>
        </p:nvCxnSpPr>
        <p:spPr>
          <a:xfrm>
            <a:off x="1504077" y="2014628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6AE8C1E-8DB6-4590-BAED-4F7293772ED0}"/>
              </a:ext>
            </a:extLst>
          </p:cNvPr>
          <p:cNvCxnSpPr>
            <a:stCxn id="79" idx="2"/>
            <a:endCxn id="81" idx="0"/>
          </p:cNvCxnSpPr>
          <p:nvPr/>
        </p:nvCxnSpPr>
        <p:spPr>
          <a:xfrm>
            <a:off x="1504077" y="2498759"/>
            <a:ext cx="0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69F691B1-5990-45E1-AFC5-11D6717244C3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>
            <a:off x="1504077" y="3003978"/>
            <a:ext cx="723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6D6DCFB-7C15-48F0-A0F8-A9A263290D05}"/>
              </a:ext>
            </a:extLst>
          </p:cNvPr>
          <p:cNvCxnSpPr>
            <a:stCxn id="84" idx="2"/>
            <a:endCxn id="88" idx="0"/>
          </p:cNvCxnSpPr>
          <p:nvPr/>
        </p:nvCxnSpPr>
        <p:spPr>
          <a:xfrm flipH="1">
            <a:off x="1504077" y="3498653"/>
            <a:ext cx="723" cy="145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058ACF3B-00B0-40FD-9BFD-9A4BEAFC5344}"/>
              </a:ext>
            </a:extLst>
          </p:cNvPr>
          <p:cNvCxnSpPr>
            <a:stCxn id="88" idx="2"/>
            <a:endCxn id="91" idx="0"/>
          </p:cNvCxnSpPr>
          <p:nvPr/>
        </p:nvCxnSpPr>
        <p:spPr>
          <a:xfrm flipH="1">
            <a:off x="1504075" y="3982784"/>
            <a:ext cx="2" cy="15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ussdiagramm: Dokument 94">
            <a:extLst>
              <a:ext uri="{FF2B5EF4-FFF2-40B4-BE49-F238E27FC236}">
                <a16:creationId xmlns:a16="http://schemas.microsoft.com/office/drawing/2014/main" id="{379606A6-A688-4654-9156-D4953CCC1A01}"/>
              </a:ext>
            </a:extLst>
          </p:cNvPr>
          <p:cNvSpPr/>
          <p:nvPr/>
        </p:nvSpPr>
        <p:spPr>
          <a:xfrm>
            <a:off x="6733426" y="2298971"/>
            <a:ext cx="2194674" cy="1499001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357CDFBE-057A-4668-9D4A-660EC98D04B2}"/>
              </a:ext>
            </a:extLst>
          </p:cNvPr>
          <p:cNvGrpSpPr/>
          <p:nvPr/>
        </p:nvGrpSpPr>
        <p:grpSpPr>
          <a:xfrm>
            <a:off x="6855810" y="2538269"/>
            <a:ext cx="1770127" cy="316800"/>
            <a:chOff x="4038834" y="445331"/>
            <a:chExt cx="1770127" cy="316800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983E432B-D309-4E0D-A2E0-1AB14C59CBFF}"/>
                </a:ext>
              </a:extLst>
            </p:cNvPr>
            <p:cNvSpPr/>
            <p:nvPr/>
          </p:nvSpPr>
          <p:spPr>
            <a:xfrm>
              <a:off x="4038834" y="445331"/>
              <a:ext cx="1770127" cy="3168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2C87800D-5863-45F1-A0C7-C04C0E2E2326}"/>
                </a:ext>
              </a:extLst>
            </p:cNvPr>
            <p:cNvSpPr txBox="1"/>
            <p:nvPr/>
          </p:nvSpPr>
          <p:spPr>
            <a:xfrm>
              <a:off x="4038834" y="445331"/>
              <a:ext cx="1770127" cy="316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kern="1200" dirty="0"/>
                <a:t>API-Proxy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D54AACB1-1028-4F2D-8E7E-DEEB8C0DCEC9}"/>
              </a:ext>
            </a:extLst>
          </p:cNvPr>
          <p:cNvGrpSpPr/>
          <p:nvPr/>
        </p:nvGrpSpPr>
        <p:grpSpPr>
          <a:xfrm>
            <a:off x="6855810" y="2855069"/>
            <a:ext cx="1770127" cy="529356"/>
            <a:chOff x="4038834" y="762131"/>
            <a:chExt cx="1770127" cy="529356"/>
          </a:xfrm>
        </p:grpSpPr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A17DA0CD-4839-424E-814F-236F3C2D2C3A}"/>
                </a:ext>
              </a:extLst>
            </p:cNvPr>
            <p:cNvSpPr/>
            <p:nvPr/>
          </p:nvSpPr>
          <p:spPr>
            <a:xfrm>
              <a:off x="4038834" y="762131"/>
              <a:ext cx="1770127" cy="529356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AB29BBED-7E73-4A64-B0EF-BE1D36FD2D75}"/>
                </a:ext>
              </a:extLst>
            </p:cNvPr>
            <p:cNvSpPr txBox="1"/>
            <p:nvPr/>
          </p:nvSpPr>
          <p:spPr>
            <a:xfrm>
              <a:off x="4038834" y="762131"/>
              <a:ext cx="1770127" cy="529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674" tIns="58674" rIns="78232" bIns="88011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1100" kern="1200" dirty="0" err="1"/>
                <a:t>Node</a:t>
              </a:r>
              <a:r>
                <a:rPr lang="de-DE" sz="1100" kern="1200" dirty="0"/>
                <a:t> mit express und </a:t>
              </a:r>
              <a:r>
                <a:rPr lang="de-DE" sz="1100" b="0" kern="1200" dirty="0"/>
                <a:t>http-proxy-middleware</a:t>
              </a:r>
              <a:endParaRPr lang="de-DE" sz="1100" kern="1200" dirty="0"/>
            </a:p>
          </p:txBody>
        </p:sp>
      </p:grpSp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24ED06C6-9A2A-485A-A51A-E3A1C9E99234}"/>
              </a:ext>
            </a:extLst>
          </p:cNvPr>
          <p:cNvSpPr/>
          <p:nvPr/>
        </p:nvSpPr>
        <p:spPr>
          <a:xfrm>
            <a:off x="8153032" y="2405939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96C2B75-F46B-4D96-BEF0-2AC11CFA8D82}"/>
              </a:ext>
            </a:extLst>
          </p:cNvPr>
          <p:cNvGrpSpPr/>
          <p:nvPr/>
        </p:nvGrpSpPr>
        <p:grpSpPr>
          <a:xfrm>
            <a:off x="3359172" y="2149303"/>
            <a:ext cx="1692000" cy="360000"/>
            <a:chOff x="1818679" y="712"/>
            <a:chExt cx="2458640" cy="1229320"/>
          </a:xfrm>
        </p:grpSpPr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3A63F9F0-C0AE-43E2-9C7A-D5E023657A3B}"/>
                </a:ext>
              </a:extLst>
            </p:cNvPr>
            <p:cNvSpPr/>
            <p:nvPr/>
          </p:nvSpPr>
          <p:spPr>
            <a:xfrm>
              <a:off x="1818679" y="712"/>
              <a:ext cx="2458640" cy="12293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Rechteck: abgerundete Ecken 4">
              <a:extLst>
                <a:ext uri="{FF2B5EF4-FFF2-40B4-BE49-F238E27FC236}">
                  <a16:creationId xmlns:a16="http://schemas.microsoft.com/office/drawing/2014/main" id="{912D715D-A77D-4268-AAD3-FA01CA8FE6DB}"/>
                </a:ext>
              </a:extLst>
            </p:cNvPr>
            <p:cNvSpPr txBox="1"/>
            <p:nvPr/>
          </p:nvSpPr>
          <p:spPr>
            <a:xfrm>
              <a:off x="1854685" y="36717"/>
              <a:ext cx="2386627" cy="115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100" dirty="0"/>
                <a:t>Starte </a:t>
              </a:r>
              <a:r>
                <a:rPr lang="de-DE" sz="1100" dirty="0" err="1"/>
                <a:t>APIproxy</a:t>
              </a:r>
              <a:endParaRPr lang="de-DE" sz="1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29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3" grpId="0"/>
      <p:bldP spid="95" grpId="0" animBg="1"/>
      <p:bldP spid="10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19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Lokale Entwicklungsumgebung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55040A46-168B-4731-9820-DC838D86F50C}"/>
              </a:ext>
            </a:extLst>
          </p:cNvPr>
          <p:cNvSpPr txBox="1">
            <a:spLocks/>
          </p:cNvSpPr>
          <p:nvPr/>
        </p:nvSpPr>
        <p:spPr>
          <a:xfrm>
            <a:off x="215899" y="1135801"/>
            <a:ext cx="8562825" cy="3723775"/>
          </a:xfrm>
          <a:prstGeom prst="rect">
            <a:avLst/>
          </a:prstGeom>
        </p:spPr>
        <p:txBody>
          <a:bodyPr/>
          <a:lstStyle>
            <a:lvl1pPr marL="216000" indent="-21600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Einzelschritte</a:t>
            </a:r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volume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</a:t>
            </a:r>
            <a:r>
              <a:rPr lang="de-DE" sz="1400" dirty="0" err="1"/>
              <a:t>dbstore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volume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</a:t>
            </a:r>
            <a:r>
              <a:rPr lang="de-DE" sz="1400" dirty="0" err="1"/>
              <a:t>appstore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network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</a:t>
            </a:r>
            <a:r>
              <a:rPr lang="de-DE" sz="1400" dirty="0" err="1"/>
              <a:t>backnet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build</a:t>
            </a:r>
            <a:r>
              <a:rPr lang="de-DE" sz="1400" dirty="0"/>
              <a:t> –t /</a:t>
            </a:r>
            <a:r>
              <a:rPr lang="de-DE" sz="1400" dirty="0" err="1"/>
              <a:t>oradb</a:t>
            </a:r>
            <a:r>
              <a:rPr lang="de-DE" sz="1400" dirty="0"/>
              <a:t> </a:t>
            </a:r>
            <a:r>
              <a:rPr lang="de-DE" sz="1400" dirty="0" err="1"/>
              <a:t>oradbimg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run</a:t>
            </a:r>
            <a:r>
              <a:rPr lang="de-DE" sz="1400" dirty="0"/>
              <a:t> -d --network </a:t>
            </a:r>
            <a:r>
              <a:rPr lang="de-DE" sz="1400" dirty="0" err="1"/>
              <a:t>backnet</a:t>
            </a:r>
            <a:r>
              <a:rPr lang="de-DE" sz="1400" dirty="0"/>
              <a:t> --name </a:t>
            </a:r>
            <a:r>
              <a:rPr lang="de-DE" sz="1400" dirty="0" err="1"/>
              <a:t>oradb_cnt</a:t>
            </a:r>
            <a:r>
              <a:rPr lang="de-DE" sz="1400" dirty="0"/>
              <a:t> -p 1521:1521 -v </a:t>
            </a:r>
            <a:r>
              <a:rPr lang="de-DE" sz="1400" dirty="0" err="1"/>
              <a:t>dbstore</a:t>
            </a:r>
            <a:r>
              <a:rPr lang="de-DE" sz="1400" dirty="0"/>
              <a:t>:/u01/</a:t>
            </a:r>
            <a:r>
              <a:rPr lang="de-DE" sz="1400" dirty="0" err="1"/>
              <a:t>app</a:t>
            </a:r>
            <a:r>
              <a:rPr lang="de-DE" sz="1400" dirty="0"/>
              <a:t>/</a:t>
            </a:r>
            <a:r>
              <a:rPr lang="de-DE" sz="1400" dirty="0" err="1"/>
              <a:t>oracle</a:t>
            </a:r>
            <a:r>
              <a:rPr lang="de-DE" sz="1400" dirty="0"/>
              <a:t> -</a:t>
            </a:r>
            <a:r>
              <a:rPr lang="en-US" sz="1400" dirty="0"/>
              <a:t>e DB_PWD=</a:t>
            </a:r>
            <a:r>
              <a:rPr lang="en-US" sz="1400" dirty="0" err="1"/>
              <a:t>xyz</a:t>
            </a:r>
            <a:r>
              <a:rPr lang="en-US" sz="1400" dirty="0"/>
              <a:t> </a:t>
            </a:r>
            <a:r>
              <a:rPr lang="de-DE" sz="1400" dirty="0" err="1"/>
              <a:t>dbimage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build</a:t>
            </a:r>
            <a:r>
              <a:rPr lang="de-DE" sz="1400" dirty="0"/>
              <a:t> –t /</a:t>
            </a:r>
            <a:r>
              <a:rPr lang="de-DE" sz="1400" dirty="0" err="1"/>
              <a:t>appsrv</a:t>
            </a:r>
            <a:r>
              <a:rPr lang="de-DE" sz="1400" dirty="0"/>
              <a:t> </a:t>
            </a:r>
            <a:r>
              <a:rPr lang="de-DE" sz="1400" dirty="0" err="1"/>
              <a:t>appsrvimg</a:t>
            </a:r>
            <a:endParaRPr lang="de-DE" sz="1400" dirty="0"/>
          </a:p>
          <a:p>
            <a:r>
              <a:rPr lang="en-US" sz="1400" dirty="0"/>
              <a:t>docker run -d --network </a:t>
            </a:r>
            <a:r>
              <a:rPr lang="en-US" sz="1400" dirty="0" err="1"/>
              <a:t>backnet</a:t>
            </a:r>
            <a:r>
              <a:rPr lang="en-US" sz="1400" dirty="0"/>
              <a:t> --name </a:t>
            </a:r>
            <a:r>
              <a:rPr lang="en-US" sz="1400" dirty="0" err="1"/>
              <a:t>appsrv_cnt</a:t>
            </a:r>
            <a:r>
              <a:rPr lang="en-US" sz="1400" dirty="0"/>
              <a:t> -p 8080:8080 </a:t>
            </a:r>
            <a:r>
              <a:rPr lang="de-DE" sz="1400" dirty="0"/>
              <a:t>-v </a:t>
            </a:r>
            <a:r>
              <a:rPr lang="de-DE" sz="1400" dirty="0" err="1"/>
              <a:t>appstore</a:t>
            </a:r>
            <a:r>
              <a:rPr lang="de-DE" sz="1400" dirty="0"/>
              <a:t>:/u01/</a:t>
            </a:r>
            <a:r>
              <a:rPr lang="de-DE" sz="1400" dirty="0" err="1"/>
              <a:t>apps</a:t>
            </a:r>
            <a:r>
              <a:rPr lang="de-DE" sz="1400" dirty="0"/>
              <a:t> -v </a:t>
            </a:r>
            <a:r>
              <a:rPr lang="de-DE" sz="1400" dirty="0" err="1"/>
              <a:t>repstore</a:t>
            </a:r>
            <a:r>
              <a:rPr lang="de-DE" sz="1400" dirty="0"/>
              <a:t>:/u01/</a:t>
            </a:r>
            <a:r>
              <a:rPr lang="de-DE" sz="1400" dirty="0" err="1"/>
              <a:t>jasper</a:t>
            </a:r>
            <a:r>
              <a:rPr lang="de-DE" sz="1400" dirty="0"/>
              <a:t>/</a:t>
            </a:r>
            <a:r>
              <a:rPr lang="de-DE" sz="1400" dirty="0" err="1"/>
              <a:t>reports</a:t>
            </a:r>
            <a:r>
              <a:rPr lang="de-DE" sz="1400" dirty="0"/>
              <a:t> -</a:t>
            </a:r>
            <a:r>
              <a:rPr lang="en-US" sz="1400" dirty="0"/>
              <a:t>e DB_PWD=</a:t>
            </a:r>
            <a:r>
              <a:rPr lang="en-US" sz="1400" dirty="0" err="1"/>
              <a:t>xyz</a:t>
            </a:r>
            <a:r>
              <a:rPr lang="en-US" sz="1400" dirty="0"/>
              <a:t> </a:t>
            </a:r>
            <a:r>
              <a:rPr lang="de-DE" sz="1400" dirty="0"/>
              <a:t>-</a:t>
            </a:r>
            <a:r>
              <a:rPr lang="en-US" sz="1400" dirty="0"/>
              <a:t>e REP_PWD=</a:t>
            </a:r>
            <a:r>
              <a:rPr lang="en-US" sz="1400" dirty="0" err="1"/>
              <a:t>xyz</a:t>
            </a:r>
            <a:r>
              <a:rPr lang="en-US" sz="1400" dirty="0"/>
              <a:t> </a:t>
            </a:r>
            <a:r>
              <a:rPr lang="de-DE" sz="1400" dirty="0"/>
              <a:t>-</a:t>
            </a:r>
            <a:r>
              <a:rPr lang="en-US" sz="1400" dirty="0"/>
              <a:t>e ORDS_PWD=</a:t>
            </a:r>
            <a:r>
              <a:rPr lang="en-US" sz="1400" dirty="0" err="1"/>
              <a:t>xyz</a:t>
            </a:r>
            <a:r>
              <a:rPr lang="en-US" sz="1400" dirty="0"/>
              <a:t> </a:t>
            </a:r>
            <a:r>
              <a:rPr lang="de-DE" sz="1400" dirty="0" err="1"/>
              <a:t>appsrvimg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build</a:t>
            </a:r>
            <a:r>
              <a:rPr lang="de-DE" sz="1400" dirty="0"/>
              <a:t> –t /</a:t>
            </a:r>
            <a:r>
              <a:rPr lang="de-DE" sz="1400" dirty="0" err="1"/>
              <a:t>nodeprx</a:t>
            </a:r>
            <a:r>
              <a:rPr lang="de-DE" sz="1400" dirty="0"/>
              <a:t> </a:t>
            </a:r>
            <a:r>
              <a:rPr lang="de-DE" sz="1400" dirty="0" err="1"/>
              <a:t>nodeprximg</a:t>
            </a:r>
            <a:endParaRPr lang="de-DE" sz="1400" dirty="0"/>
          </a:p>
          <a:p>
            <a:r>
              <a:rPr lang="de-DE" sz="1400" dirty="0" err="1"/>
              <a:t>docker</a:t>
            </a:r>
            <a:r>
              <a:rPr lang="de-DE" sz="1400" dirty="0"/>
              <a:t> </a:t>
            </a:r>
            <a:r>
              <a:rPr lang="de-DE" sz="1400" dirty="0" err="1"/>
              <a:t>run</a:t>
            </a:r>
            <a:r>
              <a:rPr lang="de-DE" sz="1400" dirty="0"/>
              <a:t> –d –</a:t>
            </a:r>
            <a:r>
              <a:rPr lang="de-DE" sz="1400" dirty="0" err="1"/>
              <a:t>network</a:t>
            </a:r>
            <a:r>
              <a:rPr lang="de-DE" sz="1400" dirty="0"/>
              <a:t> </a:t>
            </a:r>
            <a:r>
              <a:rPr lang="de-DE" sz="1400" dirty="0" err="1"/>
              <a:t>backnet</a:t>
            </a:r>
            <a:r>
              <a:rPr lang="de-DE" sz="1400" dirty="0"/>
              <a:t> –</a:t>
            </a:r>
            <a:r>
              <a:rPr lang="de-DE" sz="1400" dirty="0" err="1"/>
              <a:t>name</a:t>
            </a:r>
            <a:r>
              <a:rPr lang="de-DE" sz="1400" dirty="0"/>
              <a:t> </a:t>
            </a:r>
            <a:r>
              <a:rPr lang="de-DE" sz="1400" dirty="0" err="1"/>
              <a:t>nodeprx_cnt</a:t>
            </a:r>
            <a:r>
              <a:rPr lang="de-DE" sz="1400" dirty="0"/>
              <a:t> –p 3000:3000 </a:t>
            </a:r>
            <a:r>
              <a:rPr lang="de-DE" sz="1400" dirty="0" err="1"/>
              <a:t>nodeprximg</a:t>
            </a:r>
            <a:endParaRPr lang="de-DE" sz="1400" dirty="0"/>
          </a:p>
          <a:p>
            <a:pPr marL="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7208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Motivation &amp; Ziel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Rund um Docker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und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Encrypt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Die Amazon Cloud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Orchestrierung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</p:spTree>
    <p:extLst>
      <p:ext uri="{BB962C8B-B14F-4D97-AF65-F5344CB8AC3E}">
        <p14:creationId xmlns:p14="http://schemas.microsoft.com/office/powerpoint/2010/main" val="290474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20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Lokale Entwicklungsumgebung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platzhalter 16">
            <a:extLst>
              <a:ext uri="{FF2B5EF4-FFF2-40B4-BE49-F238E27FC236}">
                <a16:creationId xmlns:a16="http://schemas.microsoft.com/office/drawing/2014/main" id="{55040A46-168B-4731-9820-DC838D86F50C}"/>
              </a:ext>
            </a:extLst>
          </p:cNvPr>
          <p:cNvSpPr txBox="1">
            <a:spLocks/>
          </p:cNvSpPr>
          <p:nvPr/>
        </p:nvSpPr>
        <p:spPr>
          <a:xfrm>
            <a:off x="215900" y="1135801"/>
            <a:ext cx="6958106" cy="3723775"/>
          </a:xfrm>
          <a:prstGeom prst="rect">
            <a:avLst/>
          </a:prstGeom>
        </p:spPr>
        <p:txBody>
          <a:bodyPr/>
          <a:lstStyle>
            <a:lvl1pPr marL="216000" indent="-21600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Besser geht es mit </a:t>
            </a:r>
            <a:r>
              <a:rPr lang="de-DE" b="1" dirty="0" err="1"/>
              <a:t>docker-compose</a:t>
            </a:r>
            <a:endParaRPr lang="de-DE" b="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B0F26E-5CFA-47FB-ABBA-10534E4FB7E1}"/>
              </a:ext>
            </a:extLst>
          </p:cNvPr>
          <p:cNvSpPr/>
          <p:nvPr/>
        </p:nvSpPr>
        <p:spPr>
          <a:xfrm>
            <a:off x="0" y="1552641"/>
            <a:ext cx="9143999" cy="3361359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DC5646B-E852-498F-B809-B4FB3223EF7B}"/>
              </a:ext>
            </a:extLst>
          </p:cNvPr>
          <p:cNvSpPr/>
          <p:nvPr/>
        </p:nvSpPr>
        <p:spPr>
          <a:xfrm>
            <a:off x="1737360" y="576969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https://medium.com/pintail-labs/docker-series-moving-past-one-container-bf32b45831d3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151D72-EEC4-4B1D-8D00-B9955500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73" y="-10207"/>
            <a:ext cx="3520480" cy="20283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4ED6FDE-6E34-4B0F-80E4-D93096153F3C}"/>
              </a:ext>
            </a:extLst>
          </p:cNvPr>
          <p:cNvSpPr/>
          <p:nvPr/>
        </p:nvSpPr>
        <p:spPr>
          <a:xfrm>
            <a:off x="0" y="1580863"/>
            <a:ext cx="28599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2.2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'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services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oradb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build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context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./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oradb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container_name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oradb_cnt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mem_limit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2g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ports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1521:1521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volumes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dbstore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:/u01/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oracle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restart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always</a:t>
            </a:r>
            <a:endParaRPr lang="de-DE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706CA80-6117-43B1-B649-D7B087D19D4A}"/>
              </a:ext>
            </a:extLst>
          </p:cNvPr>
          <p:cNvSpPr/>
          <p:nvPr/>
        </p:nvSpPr>
        <p:spPr>
          <a:xfrm>
            <a:off x="2882625" y="1750284"/>
            <a:ext cx="3232825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appsrv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build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context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./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appsrv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environment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DB_HOST=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oradb_cnt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container_name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appsrv_cnt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ports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8080:8080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volumes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dbstore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:/u01/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oracle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repstore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:/u01/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jasper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reports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appstore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:/u01/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apps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restart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always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depends_on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oradb</a:t>
            </a:r>
            <a:endParaRPr lang="de-DE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3005C8-50A1-4A3B-8789-307083969E4D}"/>
              </a:ext>
            </a:extLst>
          </p:cNvPr>
          <p:cNvSpPr/>
          <p:nvPr/>
        </p:nvSpPr>
        <p:spPr>
          <a:xfrm>
            <a:off x="6141391" y="1750284"/>
            <a:ext cx="2968290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nodeprx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build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context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./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nodeprx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container_name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nodeprx_cnt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ports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C3E88D"/>
                </a:solidFill>
                <a:latin typeface="Consolas" panose="020B0609020204030204" pitchFamily="49" charset="0"/>
              </a:rPr>
              <a:t>3000:3000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restart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always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F07178"/>
                </a:solidFill>
                <a:latin typeface="Consolas" panose="020B0609020204030204" pitchFamily="49" charset="0"/>
              </a:rPr>
              <a:t>depends_on</a:t>
            </a:r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89DDFF"/>
                </a:solidFill>
                <a:latin typeface="Consolas" panose="020B0609020204030204" pitchFamily="49" charset="0"/>
              </a:rPr>
              <a:t> -</a:t>
            </a:r>
            <a:r>
              <a:rPr lang="de-DE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C3E88D"/>
                </a:solidFill>
                <a:latin typeface="Consolas" panose="020B0609020204030204" pitchFamily="49" charset="0"/>
              </a:rPr>
              <a:t>oradb</a:t>
            </a:r>
            <a:endParaRPr lang="de-DE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6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21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Lokale Entwicklungsumgebung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DC5646B-E852-498F-B809-B4FB3223EF7B}"/>
              </a:ext>
            </a:extLst>
          </p:cNvPr>
          <p:cNvSpPr/>
          <p:nvPr/>
        </p:nvSpPr>
        <p:spPr>
          <a:xfrm>
            <a:off x="1737360" y="576969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https://medium.com/pintail-labs/docker-series-moving-past-one-container-bf32b45831d3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151D72-EEC4-4B1D-8D00-B9955500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73" y="-10207"/>
            <a:ext cx="3520480" cy="2028356"/>
          </a:xfrm>
          <a:prstGeom prst="rect">
            <a:avLst/>
          </a:prstGeom>
        </p:spPr>
      </p:pic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A4542570-2221-4597-9F99-E962EE6FA9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8712200" cy="3708000"/>
          </a:xfrm>
        </p:spPr>
        <p:txBody>
          <a:bodyPr/>
          <a:lstStyle/>
          <a:p>
            <a:r>
              <a:rPr lang="de-DE" dirty="0" err="1"/>
              <a:t>docker-compose</a:t>
            </a:r>
            <a:endParaRPr lang="de-DE" dirty="0"/>
          </a:p>
          <a:p>
            <a:pPr lvl="1"/>
            <a:r>
              <a:rPr lang="de-DE" dirty="0"/>
              <a:t>Tool zum Definieren und Ausführen </a:t>
            </a:r>
            <a:br>
              <a:rPr lang="de-DE" dirty="0"/>
            </a:br>
            <a:r>
              <a:rPr lang="de-DE" dirty="0"/>
              <a:t>von mehr als einem Container</a:t>
            </a:r>
          </a:p>
          <a:p>
            <a:pPr lvl="1"/>
            <a:r>
              <a:rPr lang="de-DE" dirty="0"/>
              <a:t>einfache Definition von Services in 1..n YAML-Dateien</a:t>
            </a:r>
          </a:p>
          <a:p>
            <a:pPr lvl="1"/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6871C311-9EF8-4C3F-8DE4-031AC2388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63438"/>
              </p:ext>
            </p:extLst>
          </p:nvPr>
        </p:nvGraphicFramePr>
        <p:xfrm>
          <a:off x="688380" y="2243604"/>
          <a:ext cx="5247600" cy="2015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377B820C-3F66-4E85-BEC5-58989557BAE1}"/>
              </a:ext>
            </a:extLst>
          </p:cNvPr>
          <p:cNvSpPr/>
          <p:nvPr/>
        </p:nvSpPr>
        <p:spPr>
          <a:xfrm>
            <a:off x="107998" y="4324740"/>
            <a:ext cx="8121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2" indent="-180000">
              <a:buClr>
                <a:srgbClr val="0066E8"/>
              </a:buClr>
              <a:buSzPct val="70000"/>
              <a:buFont typeface="Wingdings 2" panose="05020102010507070707" pitchFamily="18" charset="2"/>
              <a:buChar char=""/>
            </a:pPr>
            <a:r>
              <a:rPr lang="de-DE" sz="1400" dirty="0" err="1">
                <a:solidFill>
                  <a:prstClr val="black"/>
                </a:solidFill>
              </a:rPr>
              <a:t>docker-compose</a:t>
            </a:r>
            <a:r>
              <a:rPr lang="de-DE" sz="1400" dirty="0">
                <a:solidFill>
                  <a:prstClr val="black"/>
                </a:solidFill>
              </a:rPr>
              <a:t> –f </a:t>
            </a:r>
            <a:r>
              <a:rPr lang="de-DE" sz="1400" dirty="0" err="1">
                <a:solidFill>
                  <a:prstClr val="black"/>
                </a:solidFill>
              </a:rPr>
              <a:t>docker-compose.yml</a:t>
            </a:r>
            <a:r>
              <a:rPr lang="de-DE" sz="1400" dirty="0">
                <a:solidFill>
                  <a:prstClr val="black"/>
                </a:solidFill>
              </a:rPr>
              <a:t> –f </a:t>
            </a:r>
            <a:r>
              <a:rPr lang="de-DE" sz="1400" dirty="0" err="1">
                <a:solidFill>
                  <a:prstClr val="black"/>
                </a:solidFill>
              </a:rPr>
              <a:t>local-development.yml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build</a:t>
            </a:r>
            <a:endParaRPr lang="de-DE" sz="1400" dirty="0">
              <a:solidFill>
                <a:prstClr val="black"/>
              </a:solidFill>
            </a:endParaRPr>
          </a:p>
          <a:p>
            <a:pPr marL="612000" lvl="2" indent="-180000">
              <a:buClr>
                <a:srgbClr val="0066E8"/>
              </a:buClr>
              <a:buSzPct val="70000"/>
              <a:buFont typeface="Wingdings 2" panose="05020102010507070707" pitchFamily="18" charset="2"/>
              <a:buChar char=""/>
            </a:pPr>
            <a:r>
              <a:rPr lang="de-DE" sz="1400" dirty="0" err="1">
                <a:solidFill>
                  <a:prstClr val="black"/>
                </a:solidFill>
              </a:rPr>
              <a:t>docker-compose</a:t>
            </a:r>
            <a:r>
              <a:rPr lang="de-DE" sz="1400" dirty="0">
                <a:solidFill>
                  <a:prstClr val="black"/>
                </a:solidFill>
              </a:rPr>
              <a:t> –f </a:t>
            </a:r>
            <a:r>
              <a:rPr lang="de-DE" sz="1400" dirty="0" err="1">
                <a:solidFill>
                  <a:prstClr val="black"/>
                </a:solidFill>
              </a:rPr>
              <a:t>docker-compose.yml</a:t>
            </a:r>
            <a:r>
              <a:rPr lang="de-DE" sz="1400" dirty="0">
                <a:solidFill>
                  <a:prstClr val="black"/>
                </a:solidFill>
              </a:rPr>
              <a:t> –f </a:t>
            </a:r>
            <a:r>
              <a:rPr lang="de-DE" sz="1400" dirty="0" err="1">
                <a:solidFill>
                  <a:prstClr val="black"/>
                </a:solidFill>
              </a:rPr>
              <a:t>local-development.yml</a:t>
            </a:r>
            <a:r>
              <a:rPr lang="de-DE" sz="1400" dirty="0">
                <a:solidFill>
                  <a:prstClr val="black"/>
                </a:solidFill>
              </a:rPr>
              <a:t> </a:t>
            </a:r>
            <a:r>
              <a:rPr lang="de-DE" sz="1400" dirty="0" err="1">
                <a:solidFill>
                  <a:prstClr val="black"/>
                </a:solidFill>
              </a:rPr>
              <a:t>up</a:t>
            </a:r>
            <a:r>
              <a:rPr lang="de-DE" sz="1400" dirty="0">
                <a:solidFill>
                  <a:prstClr val="black"/>
                </a:solidFill>
              </a:rPr>
              <a:t> -d</a:t>
            </a:r>
          </a:p>
        </p:txBody>
      </p:sp>
    </p:spTree>
    <p:extLst>
      <p:ext uri="{BB962C8B-B14F-4D97-AF65-F5344CB8AC3E}">
        <p14:creationId xmlns:p14="http://schemas.microsoft.com/office/powerpoint/2010/main" val="230411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22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826673"/>
              </p:ext>
            </p:extLst>
          </p:nvPr>
        </p:nvGraphicFramePr>
        <p:xfrm>
          <a:off x="660100" y="954612"/>
          <a:ext cx="5869259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97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ussdiagramm: Dokument 44">
            <a:extLst>
              <a:ext uri="{FF2B5EF4-FFF2-40B4-BE49-F238E27FC236}">
                <a16:creationId xmlns:a16="http://schemas.microsoft.com/office/drawing/2014/main" id="{06307A18-8C9B-4D6F-A378-AEBC1B874185}"/>
              </a:ext>
            </a:extLst>
          </p:cNvPr>
          <p:cNvSpPr/>
          <p:nvPr/>
        </p:nvSpPr>
        <p:spPr>
          <a:xfrm flipH="1">
            <a:off x="400386" y="1060488"/>
            <a:ext cx="8175495" cy="3381656"/>
          </a:xfrm>
          <a:prstGeom prst="flowChartDocument">
            <a:avLst/>
          </a:prstGeom>
          <a:solidFill>
            <a:srgbClr val="F89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23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60099" y="954612"/>
          <a:ext cx="7829851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A75724AC-A6EA-43E0-BF9E-DF3B08E37FC2}"/>
              </a:ext>
            </a:extLst>
          </p:cNvPr>
          <p:cNvGraphicFramePr/>
          <p:nvPr>
            <p:extLst/>
          </p:nvPr>
        </p:nvGraphicFramePr>
        <p:xfrm>
          <a:off x="6705863" y="2456435"/>
          <a:ext cx="1784088" cy="81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698437-FD5F-42ED-AE3E-C4BAE2BF6AEB}"/>
              </a:ext>
            </a:extLst>
          </p:cNvPr>
          <p:cNvGrpSpPr/>
          <p:nvPr/>
        </p:nvGrpSpPr>
        <p:grpSpPr>
          <a:xfrm>
            <a:off x="5904117" y="3558218"/>
            <a:ext cx="1933406" cy="580255"/>
            <a:chOff x="4151165" y="3703433"/>
            <a:chExt cx="1933406" cy="58025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4B6CDC5-BF90-407A-BAE0-10DE5E2AB008}"/>
                </a:ext>
              </a:extLst>
            </p:cNvPr>
            <p:cNvGrpSpPr/>
            <p:nvPr/>
          </p:nvGrpSpPr>
          <p:grpSpPr>
            <a:xfrm>
              <a:off x="4151165" y="3703433"/>
              <a:ext cx="1933406" cy="580255"/>
              <a:chOff x="0" y="0"/>
              <a:chExt cx="1933406" cy="580255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221B6D9-2652-4C9B-8C0E-F71C5075F858}"/>
                  </a:ext>
                </a:extLst>
              </p:cNvPr>
              <p:cNvSpPr/>
              <p:nvPr/>
            </p:nvSpPr>
            <p:spPr>
              <a:xfrm>
                <a:off x="0" y="0"/>
                <a:ext cx="1933406" cy="580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echteck: abgerundete Ecken 4">
                <a:extLst>
                  <a:ext uri="{FF2B5EF4-FFF2-40B4-BE49-F238E27FC236}">
                    <a16:creationId xmlns:a16="http://schemas.microsoft.com/office/drawing/2014/main" id="{285B2AD1-BE1A-47A6-BDA0-5A5F8DDC5A21}"/>
                  </a:ext>
                </a:extLst>
              </p:cNvPr>
              <p:cNvSpPr txBox="1"/>
              <p:nvPr/>
            </p:nvSpPr>
            <p:spPr>
              <a:xfrm>
                <a:off x="444706" y="0"/>
                <a:ext cx="1488699" cy="5802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000" kern="1200" dirty="0"/>
                  <a:t>Host-</a:t>
                </a:r>
                <a:r>
                  <a:rPr lang="de-DE" sz="1000" kern="1200" dirty="0" err="1"/>
                  <a:t>Volumes</a:t>
                </a:r>
                <a:endParaRPr lang="de-DE" sz="1000" kern="1200" dirty="0"/>
              </a:p>
              <a:p>
                <a:pPr marL="57150" lvl="1" indent="-57150" algn="l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sz="800" kern="1200" dirty="0"/>
                  <a:t>Zertifikate</a:t>
                </a:r>
              </a:p>
            </p:txBody>
          </p:sp>
        </p:grpSp>
        <p:pic>
          <p:nvPicPr>
            <p:cNvPr id="43" name="Grafik 42" descr="Datenbank">
              <a:extLst>
                <a:ext uri="{FF2B5EF4-FFF2-40B4-BE49-F238E27FC236}">
                  <a16:creationId xmlns:a16="http://schemas.microsoft.com/office/drawing/2014/main" id="{286D8801-C488-4103-9F7E-EF91512A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1165" y="3737907"/>
              <a:ext cx="488884" cy="48888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6EF5E3-A0DE-4EDC-9588-66B7EFEF5867}"/>
              </a:ext>
            </a:extLst>
          </p:cNvPr>
          <p:cNvGrpSpPr/>
          <p:nvPr/>
        </p:nvGrpSpPr>
        <p:grpSpPr>
          <a:xfrm>
            <a:off x="2637754" y="3275083"/>
            <a:ext cx="1222877" cy="583408"/>
            <a:chOff x="2572764" y="3310965"/>
            <a:chExt cx="1022613" cy="583408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1BDF43D5-7AB1-41D1-95FA-89FB914418C1}"/>
                </a:ext>
              </a:extLst>
            </p:cNvPr>
            <p:cNvSpPr/>
            <p:nvPr/>
          </p:nvSpPr>
          <p:spPr>
            <a:xfrm>
              <a:off x="2572764" y="3310965"/>
              <a:ext cx="1022613" cy="230400"/>
            </a:xfrm>
            <a:custGeom>
              <a:avLst/>
              <a:gdLst>
                <a:gd name="connsiteX0" fmla="*/ 0 w 1022613"/>
                <a:gd name="connsiteY0" fmla="*/ 0 h 230400"/>
                <a:gd name="connsiteX1" fmla="*/ 1022613 w 1022613"/>
                <a:gd name="connsiteY1" fmla="*/ 0 h 230400"/>
                <a:gd name="connsiteX2" fmla="*/ 1022613 w 1022613"/>
                <a:gd name="connsiteY2" fmla="*/ 230400 h 230400"/>
                <a:gd name="connsiteX3" fmla="*/ 0 w 1022613"/>
                <a:gd name="connsiteY3" fmla="*/ 230400 h 230400"/>
                <a:gd name="connsiteX4" fmla="*/ 0 w 1022613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230400">
                  <a:moveTo>
                    <a:pt x="0" y="0"/>
                  </a:moveTo>
                  <a:lnTo>
                    <a:pt x="1022613" y="0"/>
                  </a:lnTo>
                  <a:lnTo>
                    <a:pt x="1022613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32512" rIns="56896" bIns="3251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kern="1200" dirty="0"/>
                <a:t>APEX-</a:t>
              </a:r>
              <a:r>
                <a:rPr lang="de-DE" sz="800" kern="1200" dirty="0" err="1"/>
                <a:t>Deployment</a:t>
              </a:r>
              <a:endParaRPr lang="de-DE" sz="800" kern="120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E739B1-3F92-4CF3-8BA5-F2C9D496ECEB}"/>
                </a:ext>
              </a:extLst>
            </p:cNvPr>
            <p:cNvSpPr/>
            <p:nvPr/>
          </p:nvSpPr>
          <p:spPr>
            <a:xfrm>
              <a:off x="2572764" y="3543013"/>
              <a:ext cx="1022613" cy="351360"/>
            </a:xfrm>
            <a:custGeom>
              <a:avLst/>
              <a:gdLst>
                <a:gd name="connsiteX0" fmla="*/ 0 w 1022613"/>
                <a:gd name="connsiteY0" fmla="*/ 0 h 351360"/>
                <a:gd name="connsiteX1" fmla="*/ 1022613 w 1022613"/>
                <a:gd name="connsiteY1" fmla="*/ 0 h 351360"/>
                <a:gd name="connsiteX2" fmla="*/ 1022613 w 1022613"/>
                <a:gd name="connsiteY2" fmla="*/ 351360 h 351360"/>
                <a:gd name="connsiteX3" fmla="*/ 0 w 1022613"/>
                <a:gd name="connsiteY3" fmla="*/ 351360 h 351360"/>
                <a:gd name="connsiteX4" fmla="*/ 0 w 1022613"/>
                <a:gd name="connsiteY4" fmla="*/ 0 h 35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351360">
                  <a:moveTo>
                    <a:pt x="0" y="0"/>
                  </a:moveTo>
                  <a:lnTo>
                    <a:pt x="1022613" y="0"/>
                  </a:lnTo>
                  <a:lnTo>
                    <a:pt x="1022613" y="351360"/>
                  </a:lnTo>
                  <a:lnTo>
                    <a:pt x="0" y="35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672" tIns="42672" rIns="56896" bIns="64008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Einspielen </a:t>
              </a:r>
              <a:r>
                <a:rPr lang="de-DE" sz="800" kern="1200" dirty="0" err="1"/>
                <a:t>verschie</a:t>
              </a:r>
              <a:r>
                <a:rPr lang="de-DE" sz="800" kern="1200" dirty="0"/>
                <a:t>- </a:t>
              </a:r>
              <a:r>
                <a:rPr lang="de-DE" sz="800" kern="1200" dirty="0" err="1"/>
                <a:t>dener</a:t>
              </a:r>
              <a:r>
                <a:rPr lang="de-DE" sz="800" kern="1200" dirty="0"/>
                <a:t> Applikationen</a:t>
              </a: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967A572-78F3-470F-AA7C-BC614983E86B}"/>
              </a:ext>
            </a:extLst>
          </p:cNvPr>
          <p:cNvSpPr/>
          <p:nvPr/>
        </p:nvSpPr>
        <p:spPr>
          <a:xfrm>
            <a:off x="8152416" y="1747423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129FBAB8-ACB6-4EAB-B1E0-747C2AF39D51}"/>
              </a:ext>
            </a:extLst>
          </p:cNvPr>
          <p:cNvSpPr/>
          <p:nvPr/>
        </p:nvSpPr>
        <p:spPr>
          <a:xfrm>
            <a:off x="7899550" y="2000788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443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4E207902-706F-4AE2-BD05-FBA9E7BE70F2}"/>
              </a:ext>
            </a:extLst>
          </p:cNvPr>
          <p:cNvSpPr/>
          <p:nvPr/>
        </p:nvSpPr>
        <p:spPr>
          <a:xfrm>
            <a:off x="7998590" y="4017515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2376</a:t>
            </a:r>
          </a:p>
        </p:txBody>
      </p:sp>
    </p:spTree>
    <p:extLst>
      <p:ext uri="{BB962C8B-B14F-4D97-AF65-F5344CB8AC3E}">
        <p14:creationId xmlns:p14="http://schemas.microsoft.com/office/powerpoint/2010/main" val="286258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und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Encrypt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1026" name="Picture 2" descr="https://community.time4vps.eu/uploads/editor/90/s790dba3vb5u.png">
            <a:extLst>
              <a:ext uri="{FF2B5EF4-FFF2-40B4-BE49-F238E27FC236}">
                <a16:creationId xmlns:a16="http://schemas.microsoft.com/office/drawing/2014/main" id="{918C5EC8-3197-4FD2-97D2-1F60149E3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99" y="1876644"/>
            <a:ext cx="2831144" cy="141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15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>
            <a:extLst>
              <a:ext uri="{FF2B5EF4-FFF2-40B4-BE49-F238E27FC236}">
                <a16:creationId xmlns:a16="http://schemas.microsoft.com/office/drawing/2014/main" id="{80F9B9E4-121D-451A-B875-C976AAB01C8F}"/>
              </a:ext>
            </a:extLst>
          </p:cNvPr>
          <p:cNvSpPr/>
          <p:nvPr/>
        </p:nvSpPr>
        <p:spPr>
          <a:xfrm>
            <a:off x="3520911" y="1542951"/>
            <a:ext cx="4835951" cy="2837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CFB6A4-C6C4-4F3F-8DB7-827988F5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B50508-17D0-499C-AF33-79F61202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25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E8F4B2-BB37-4925-BB35-5259B889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 Reverse Proxy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88FEB0-A910-46B6-BDB8-BFC4BE982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nginx bilder">
            <a:extLst>
              <a:ext uri="{FF2B5EF4-FFF2-40B4-BE49-F238E27FC236}">
                <a16:creationId xmlns:a16="http://schemas.microsoft.com/office/drawing/2014/main" id="{BCBCAE85-CF22-4C8B-BE7C-7B703B36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18" y="0"/>
            <a:ext cx="1042182" cy="10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user">
            <a:extLst>
              <a:ext uri="{FF2B5EF4-FFF2-40B4-BE49-F238E27FC236}">
                <a16:creationId xmlns:a16="http://schemas.microsoft.com/office/drawing/2014/main" id="{D6B0A232-4857-4A91-8AE4-D9A4D085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3" y="177622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appserver blade icon">
            <a:extLst>
              <a:ext uri="{FF2B5EF4-FFF2-40B4-BE49-F238E27FC236}">
                <a16:creationId xmlns:a16="http://schemas.microsoft.com/office/drawing/2014/main" id="{A45F1A04-1D69-4740-8658-C1089755A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66" y="1728197"/>
            <a:ext cx="548275" cy="7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Ähnliches Foto">
            <a:extLst>
              <a:ext uri="{FF2B5EF4-FFF2-40B4-BE49-F238E27FC236}">
                <a16:creationId xmlns:a16="http://schemas.microsoft.com/office/drawing/2014/main" id="{9C440BD3-1921-45E0-BA89-45E179AD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38" y="1828940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Ähnliches Foto">
            <a:extLst>
              <a:ext uri="{FF2B5EF4-FFF2-40B4-BE49-F238E27FC236}">
                <a16:creationId xmlns:a16="http://schemas.microsoft.com/office/drawing/2014/main" id="{FFAA039B-3730-4C5F-BB3F-722EB641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33" y="1828119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A9066A7-C360-4B38-870F-E0A32C12C50B}"/>
              </a:ext>
            </a:extLst>
          </p:cNvPr>
          <p:cNvSpPr txBox="1"/>
          <p:nvPr/>
        </p:nvSpPr>
        <p:spPr>
          <a:xfrm>
            <a:off x="895249" y="1165613"/>
            <a:ext cx="5517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45CDCFD-8EE3-453D-8F06-CAC599D697F7}"/>
              </a:ext>
            </a:extLst>
          </p:cNvPr>
          <p:cNvSpPr txBox="1"/>
          <p:nvPr/>
        </p:nvSpPr>
        <p:spPr>
          <a:xfrm>
            <a:off x="2604288" y="1164647"/>
            <a:ext cx="12691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Reverse Proxy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E758B9-4506-48EE-9E68-971A4C6CE40C}"/>
              </a:ext>
            </a:extLst>
          </p:cNvPr>
          <p:cNvSpPr txBox="1"/>
          <p:nvPr/>
        </p:nvSpPr>
        <p:spPr>
          <a:xfrm>
            <a:off x="6970283" y="1149368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Database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C26ADC6-3777-4230-AC39-3DAEA5D3FA33}"/>
              </a:ext>
            </a:extLst>
          </p:cNvPr>
          <p:cNvSpPr txBox="1"/>
          <p:nvPr/>
        </p:nvSpPr>
        <p:spPr>
          <a:xfrm>
            <a:off x="4936999" y="1143516"/>
            <a:ext cx="1587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Server</a:t>
            </a:r>
          </a:p>
        </p:txBody>
      </p:sp>
      <p:pic>
        <p:nvPicPr>
          <p:cNvPr id="34" name="Picture 4" descr="Bildergebnis für user">
            <a:extLst>
              <a:ext uri="{FF2B5EF4-FFF2-40B4-BE49-F238E27FC236}">
                <a16:creationId xmlns:a16="http://schemas.microsoft.com/office/drawing/2014/main" id="{80AFB0A9-B53B-4B72-9C6E-1BE0D81D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8" y="239837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Bildergebnis für user">
            <a:extLst>
              <a:ext uri="{FF2B5EF4-FFF2-40B4-BE49-F238E27FC236}">
                <a16:creationId xmlns:a16="http://schemas.microsoft.com/office/drawing/2014/main" id="{514120F1-79FE-471B-AC29-912AE17F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7" y="3073960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Bildergebnis für user">
            <a:extLst>
              <a:ext uri="{FF2B5EF4-FFF2-40B4-BE49-F238E27FC236}">
                <a16:creationId xmlns:a16="http://schemas.microsoft.com/office/drawing/2014/main" id="{9EE15F38-9955-47EC-B10F-99DFAC97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04" y="3801395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48F24DC-0029-4AA1-A641-CE13EC92EFC7}"/>
              </a:ext>
            </a:extLst>
          </p:cNvPr>
          <p:cNvCxnSpPr>
            <a:cxnSpLocks/>
            <a:stCxn id="1028" idx="3"/>
            <a:endCxn id="17" idx="1"/>
          </p:cNvCxnSpPr>
          <p:nvPr/>
        </p:nvCxnSpPr>
        <p:spPr>
          <a:xfrm>
            <a:off x="1425798" y="2030896"/>
            <a:ext cx="1536349" cy="8650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D0DB1B0A-3ACA-415C-B4DB-A952C30121BD}"/>
              </a:ext>
            </a:extLst>
          </p:cNvPr>
          <p:cNvGrpSpPr/>
          <p:nvPr/>
        </p:nvGrpSpPr>
        <p:grpSpPr>
          <a:xfrm>
            <a:off x="2962147" y="2235262"/>
            <a:ext cx="1042182" cy="1343504"/>
            <a:chOff x="3145662" y="2258773"/>
            <a:chExt cx="1042182" cy="1343504"/>
          </a:xfrm>
        </p:grpSpPr>
        <p:pic>
          <p:nvPicPr>
            <p:cNvPr id="17" name="Picture 2" descr="Bildergebnis für nginx bilder">
              <a:extLst>
                <a:ext uri="{FF2B5EF4-FFF2-40B4-BE49-F238E27FC236}">
                  <a16:creationId xmlns:a16="http://schemas.microsoft.com/office/drawing/2014/main" id="{A8047A65-56C4-4F73-9527-46A54B872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662" y="2398373"/>
              <a:ext cx="1042182" cy="104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537F4BAD-3668-44E4-8C2E-E6DBCB3BD24D}"/>
                </a:ext>
              </a:extLst>
            </p:cNvPr>
            <p:cNvSpPr/>
            <p:nvPr/>
          </p:nvSpPr>
          <p:spPr>
            <a:xfrm>
              <a:off x="3385608" y="2258773"/>
              <a:ext cx="617828" cy="254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80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1775AE93-988E-4378-AFFE-F2242F9E563A}"/>
                </a:ext>
              </a:extLst>
            </p:cNvPr>
            <p:cNvSpPr/>
            <p:nvPr/>
          </p:nvSpPr>
          <p:spPr>
            <a:xfrm>
              <a:off x="3231406" y="3347977"/>
              <a:ext cx="870694" cy="254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443</a:t>
              </a:r>
            </a:p>
          </p:txBody>
        </p:sp>
      </p:grp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FDB4DDA-BE9C-4EF9-8936-5933883FD04E}"/>
              </a:ext>
            </a:extLst>
          </p:cNvPr>
          <p:cNvCxnSpPr>
            <a:cxnSpLocks/>
            <a:stCxn id="34" idx="3"/>
            <a:endCxn id="17" idx="1"/>
          </p:cNvCxnSpPr>
          <p:nvPr/>
        </p:nvCxnSpPr>
        <p:spPr>
          <a:xfrm>
            <a:off x="1447003" y="2653046"/>
            <a:ext cx="1515144" cy="242907"/>
          </a:xfrm>
          <a:prstGeom prst="bentConnector3">
            <a:avLst>
              <a:gd name="adj1" fmla="val 490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F030752C-C382-43CB-B567-30B376FD82B9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 flipV="1">
            <a:off x="1447002" y="2895953"/>
            <a:ext cx="1515145" cy="432680"/>
          </a:xfrm>
          <a:prstGeom prst="bentConnector3">
            <a:avLst>
              <a:gd name="adj1" fmla="val 48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07F32B21-B44F-4B48-BC30-94513089F196}"/>
              </a:ext>
            </a:extLst>
          </p:cNvPr>
          <p:cNvCxnSpPr>
            <a:cxnSpLocks/>
            <a:stCxn id="36" idx="3"/>
            <a:endCxn id="17" idx="1"/>
          </p:cNvCxnSpPr>
          <p:nvPr/>
        </p:nvCxnSpPr>
        <p:spPr>
          <a:xfrm flipV="1">
            <a:off x="1432849" y="2895953"/>
            <a:ext cx="1529298" cy="1160115"/>
          </a:xfrm>
          <a:prstGeom prst="bentConnector3">
            <a:avLst>
              <a:gd name="adj1" fmla="val 49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E310289F-C0C8-4FCF-9D39-EF966C87CF54}"/>
              </a:ext>
            </a:extLst>
          </p:cNvPr>
          <p:cNvSpPr/>
          <p:nvPr/>
        </p:nvSpPr>
        <p:spPr>
          <a:xfrm>
            <a:off x="5092699" y="1940227"/>
            <a:ext cx="519333" cy="1990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/>
              <a:t>8080</a:t>
            </a:r>
          </a:p>
        </p:txBody>
      </p:sp>
      <p:pic>
        <p:nvPicPr>
          <p:cNvPr id="57" name="Picture 8" descr="Ähnliches Foto">
            <a:extLst>
              <a:ext uri="{FF2B5EF4-FFF2-40B4-BE49-F238E27FC236}">
                <a16:creationId xmlns:a16="http://schemas.microsoft.com/office/drawing/2014/main" id="{90CAEFCA-42B5-4DDD-8382-91D58DFF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38" y="1995479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Ähnliches Foto">
            <a:extLst>
              <a:ext uri="{FF2B5EF4-FFF2-40B4-BE49-F238E27FC236}">
                <a16:creationId xmlns:a16="http://schemas.microsoft.com/office/drawing/2014/main" id="{DDBAD3B4-64D8-4BFF-9372-E6E0CE04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33" y="1994658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Ähnliches Foto">
            <a:extLst>
              <a:ext uri="{FF2B5EF4-FFF2-40B4-BE49-F238E27FC236}">
                <a16:creationId xmlns:a16="http://schemas.microsoft.com/office/drawing/2014/main" id="{0F1AC4D9-3861-4F3F-8BE4-10634878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38" y="2152592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Ähnliches Foto">
            <a:extLst>
              <a:ext uri="{FF2B5EF4-FFF2-40B4-BE49-F238E27FC236}">
                <a16:creationId xmlns:a16="http://schemas.microsoft.com/office/drawing/2014/main" id="{F496A8A3-61FD-42BB-9694-74A19231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33" y="2151771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Bildergebnis für appserver blade icon">
            <a:extLst>
              <a:ext uri="{FF2B5EF4-FFF2-40B4-BE49-F238E27FC236}">
                <a16:creationId xmlns:a16="http://schemas.microsoft.com/office/drawing/2014/main" id="{3FE0B677-FB8C-4790-9015-F5D71ABA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78" y="2568436"/>
            <a:ext cx="548275" cy="7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Ähnliches Foto">
            <a:extLst>
              <a:ext uri="{FF2B5EF4-FFF2-40B4-BE49-F238E27FC236}">
                <a16:creationId xmlns:a16="http://schemas.microsoft.com/office/drawing/2014/main" id="{04431ED4-F0D0-4D86-881D-6DF1E504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50" y="2669179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Ähnliches Foto">
            <a:extLst>
              <a:ext uri="{FF2B5EF4-FFF2-40B4-BE49-F238E27FC236}">
                <a16:creationId xmlns:a16="http://schemas.microsoft.com/office/drawing/2014/main" id="{0596B285-CB1E-4B77-87FB-CCF14775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45" y="2668358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29948B14-C2DD-4021-B3FF-1BAF710114C0}"/>
              </a:ext>
            </a:extLst>
          </p:cNvPr>
          <p:cNvSpPr/>
          <p:nvPr/>
        </p:nvSpPr>
        <p:spPr>
          <a:xfrm>
            <a:off x="5128611" y="2789892"/>
            <a:ext cx="519333" cy="1990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/>
              <a:t>8081</a:t>
            </a:r>
          </a:p>
        </p:txBody>
      </p:sp>
      <p:pic>
        <p:nvPicPr>
          <p:cNvPr id="65" name="Picture 8" descr="Ähnliches Foto">
            <a:extLst>
              <a:ext uri="{FF2B5EF4-FFF2-40B4-BE49-F238E27FC236}">
                <a16:creationId xmlns:a16="http://schemas.microsoft.com/office/drawing/2014/main" id="{165532F8-7443-4235-B6BE-D0D29F91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50" y="2835718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Ähnliches Foto">
            <a:extLst>
              <a:ext uri="{FF2B5EF4-FFF2-40B4-BE49-F238E27FC236}">
                <a16:creationId xmlns:a16="http://schemas.microsoft.com/office/drawing/2014/main" id="{1A957DB6-EA0F-445F-B9B0-40BB07E5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45" y="2834897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Ähnliches Foto">
            <a:extLst>
              <a:ext uri="{FF2B5EF4-FFF2-40B4-BE49-F238E27FC236}">
                <a16:creationId xmlns:a16="http://schemas.microsoft.com/office/drawing/2014/main" id="{2D9F1061-D0C9-47E5-8B39-F0BBAB69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50" y="2992831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Ähnliches Foto">
            <a:extLst>
              <a:ext uri="{FF2B5EF4-FFF2-40B4-BE49-F238E27FC236}">
                <a16:creationId xmlns:a16="http://schemas.microsoft.com/office/drawing/2014/main" id="{B3157F0B-0E89-40D4-91A2-7581D700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45" y="2992010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Bildergebnis für appserver blade icon">
            <a:extLst>
              <a:ext uri="{FF2B5EF4-FFF2-40B4-BE49-F238E27FC236}">
                <a16:creationId xmlns:a16="http://schemas.microsoft.com/office/drawing/2014/main" id="{1EF3A2C7-CE63-4964-A740-F660F37C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75" y="3413206"/>
            <a:ext cx="548275" cy="7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Ähnliches Foto">
            <a:extLst>
              <a:ext uri="{FF2B5EF4-FFF2-40B4-BE49-F238E27FC236}">
                <a16:creationId xmlns:a16="http://schemas.microsoft.com/office/drawing/2014/main" id="{2BC6EA67-2240-4D7C-B0CF-8C51ED59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47" y="3513949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Ähnliches Foto">
            <a:extLst>
              <a:ext uri="{FF2B5EF4-FFF2-40B4-BE49-F238E27FC236}">
                <a16:creationId xmlns:a16="http://schemas.microsoft.com/office/drawing/2014/main" id="{82D60436-AC3D-4C26-9AE6-D2E2EA0A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42" y="3513128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AF048004-67B4-4313-AE48-A4661142E9DC}"/>
              </a:ext>
            </a:extLst>
          </p:cNvPr>
          <p:cNvSpPr/>
          <p:nvPr/>
        </p:nvSpPr>
        <p:spPr>
          <a:xfrm>
            <a:off x="5154708" y="3625236"/>
            <a:ext cx="519333" cy="1990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/>
              <a:t>8082</a:t>
            </a:r>
          </a:p>
        </p:txBody>
      </p:sp>
      <p:pic>
        <p:nvPicPr>
          <p:cNvPr id="73" name="Picture 8" descr="Ähnliches Foto">
            <a:extLst>
              <a:ext uri="{FF2B5EF4-FFF2-40B4-BE49-F238E27FC236}">
                <a16:creationId xmlns:a16="http://schemas.microsoft.com/office/drawing/2014/main" id="{FFC70BB6-B48B-425D-9A89-1D760075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47" y="3680488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Ähnliches Foto">
            <a:extLst>
              <a:ext uri="{FF2B5EF4-FFF2-40B4-BE49-F238E27FC236}">
                <a16:creationId xmlns:a16="http://schemas.microsoft.com/office/drawing/2014/main" id="{FDEEA16A-05E2-4B21-B0D3-31168038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042" y="3679667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Ähnliches Foto">
            <a:extLst>
              <a:ext uri="{FF2B5EF4-FFF2-40B4-BE49-F238E27FC236}">
                <a16:creationId xmlns:a16="http://schemas.microsoft.com/office/drawing/2014/main" id="{BE5AD90D-209C-46B1-B5D2-41BAD171C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47" y="3837601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Ähnliches Foto">
            <a:extLst>
              <a:ext uri="{FF2B5EF4-FFF2-40B4-BE49-F238E27FC236}">
                <a16:creationId xmlns:a16="http://schemas.microsoft.com/office/drawing/2014/main" id="{1F62331A-34F0-4C33-BE24-B20B45EA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42" y="3836780"/>
            <a:ext cx="310101" cy="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DED81701-B724-4093-BB6B-1C7BFC73CE3A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4004329" y="2895953"/>
            <a:ext cx="1150379" cy="828807"/>
          </a:xfrm>
          <a:prstGeom prst="bentConnector3">
            <a:avLst>
              <a:gd name="adj1" fmla="val 471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A6B4AE43-0EF1-41C5-8B22-A6F3B776FC40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017924" y="2889416"/>
            <a:ext cx="1110687" cy="6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70879FC0-68AD-4AA0-B73E-F54EA67A1E7E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4005181" y="2039751"/>
            <a:ext cx="1087518" cy="8531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08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CFB6A4-C6C4-4F3F-8DB7-827988F5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B50508-17D0-499C-AF33-79F61202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26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E8F4B2-BB37-4925-BB35-5259B889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87474"/>
            <a:ext cx="8712200" cy="812554"/>
          </a:xfrm>
        </p:spPr>
        <p:txBody>
          <a:bodyPr/>
          <a:lstStyle/>
          <a:p>
            <a:r>
              <a:rPr lang="de-DE" dirty="0" err="1"/>
              <a:t>NginX</a:t>
            </a:r>
            <a:r>
              <a:rPr lang="de-DE" dirty="0"/>
              <a:t>  Reverse Proxy mit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Encrypt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88FEB0-A910-46B6-BDB8-BFC4BE982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schema.png">
            <a:extLst>
              <a:ext uri="{FF2B5EF4-FFF2-40B4-BE49-F238E27FC236}">
                <a16:creationId xmlns:a16="http://schemas.microsoft.com/office/drawing/2014/main" id="{7DE293C8-E73A-4E27-82A6-C140FD1B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27" y="1080000"/>
            <a:ext cx="6105144" cy="45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Ähnliches Foto">
            <a:extLst>
              <a:ext uri="{FF2B5EF4-FFF2-40B4-BE49-F238E27FC236}">
                <a16:creationId xmlns:a16="http://schemas.microsoft.com/office/drawing/2014/main" id="{E6562B03-4D26-4E9F-97D4-82C9D25D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76" y="87474"/>
            <a:ext cx="1070152" cy="10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32C5805A-6FDF-4C8F-8803-EACE689D1F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3811494" cy="3708000"/>
          </a:xfrm>
        </p:spPr>
        <p:txBody>
          <a:bodyPr/>
          <a:lstStyle/>
          <a:p>
            <a:r>
              <a:rPr lang="de-DE" dirty="0" err="1"/>
              <a:t>docker</a:t>
            </a:r>
            <a:r>
              <a:rPr lang="de-DE" dirty="0"/>
              <a:t>-gen</a:t>
            </a:r>
          </a:p>
          <a:p>
            <a:pPr lvl="1"/>
            <a:r>
              <a:rPr lang="de-DE" dirty="0"/>
              <a:t>Überwachung Containerstarts</a:t>
            </a:r>
          </a:p>
          <a:p>
            <a:pPr lvl="1"/>
            <a:r>
              <a:rPr lang="de-DE" dirty="0"/>
              <a:t>Auslösen der Generierung der </a:t>
            </a:r>
            <a:r>
              <a:rPr lang="de-DE" dirty="0" err="1"/>
              <a:t>NginX</a:t>
            </a:r>
            <a:r>
              <a:rPr lang="de-DE" dirty="0"/>
              <a:t>-Konfiguration</a:t>
            </a:r>
          </a:p>
          <a:p>
            <a:pPr lvl="1"/>
            <a:r>
              <a:rPr lang="de-DE" dirty="0"/>
              <a:t>Auslösen, der </a:t>
            </a:r>
            <a:r>
              <a:rPr lang="de-DE" dirty="0" err="1"/>
              <a:t>Zertifikatsgeneriung</a:t>
            </a:r>
            <a:r>
              <a:rPr lang="de-DE" dirty="0"/>
              <a:t> über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Encrypt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nginx-letsencrypt</a:t>
            </a:r>
            <a:endParaRPr lang="de-DE" dirty="0"/>
          </a:p>
          <a:p>
            <a:pPr lvl="1"/>
            <a:r>
              <a:rPr lang="de-DE" dirty="0"/>
              <a:t>Validierung der Domain über  </a:t>
            </a:r>
            <a:br>
              <a:rPr lang="de-DE" dirty="0"/>
            </a:br>
            <a:r>
              <a:rPr lang="de-DE" sz="1400" dirty="0"/>
              <a:t>/.well-</a:t>
            </a:r>
            <a:r>
              <a:rPr lang="de-DE" sz="1400" dirty="0" err="1"/>
              <a:t>known</a:t>
            </a:r>
            <a:r>
              <a:rPr lang="de-DE" sz="1400" dirty="0"/>
              <a:t>/</a:t>
            </a:r>
            <a:r>
              <a:rPr lang="de-DE" sz="1400" dirty="0" err="1"/>
              <a:t>acme-challenge</a:t>
            </a:r>
            <a:r>
              <a:rPr lang="de-DE" sz="1400" dirty="0"/>
              <a:t>/</a:t>
            </a:r>
          </a:p>
          <a:p>
            <a:pPr lvl="1"/>
            <a:r>
              <a:rPr lang="de-DE" dirty="0"/>
              <a:t>Installation des Zertifikats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50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9DFCE02-2FD0-4392-81A2-9ECDDDA8BF4D}"/>
              </a:ext>
            </a:extLst>
          </p:cNvPr>
          <p:cNvSpPr/>
          <p:nvPr/>
        </p:nvSpPr>
        <p:spPr>
          <a:xfrm>
            <a:off x="3716673" y="1710700"/>
            <a:ext cx="578002" cy="2676936"/>
          </a:xfrm>
          <a:prstGeom prst="rect">
            <a:avLst/>
          </a:prstGeom>
          <a:solidFill>
            <a:srgbClr val="799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CFB6A4-C6C4-4F3F-8DB7-827988F5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B50508-17D0-499C-AF33-79F61202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27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E8F4B2-BB37-4925-BB35-5259B889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mit </a:t>
            </a:r>
            <a:r>
              <a:rPr lang="de-DE" dirty="0" err="1"/>
              <a:t>NginX</a:t>
            </a:r>
            <a:r>
              <a:rPr lang="de-DE" dirty="0"/>
              <a:t>  Reverse Proxy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88FEB0-A910-46B6-BDB8-BFC4BE982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nginx bilder">
            <a:extLst>
              <a:ext uri="{FF2B5EF4-FFF2-40B4-BE49-F238E27FC236}">
                <a16:creationId xmlns:a16="http://schemas.microsoft.com/office/drawing/2014/main" id="{BCBCAE85-CF22-4C8B-BE7C-7B703B36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18" y="0"/>
            <a:ext cx="1042182" cy="10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user">
            <a:extLst>
              <a:ext uri="{FF2B5EF4-FFF2-40B4-BE49-F238E27FC236}">
                <a16:creationId xmlns:a16="http://schemas.microsoft.com/office/drawing/2014/main" id="{D6B0A232-4857-4A91-8AE4-D9A4D085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57302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ür user">
            <a:extLst>
              <a:ext uri="{FF2B5EF4-FFF2-40B4-BE49-F238E27FC236}">
                <a16:creationId xmlns:a16="http://schemas.microsoft.com/office/drawing/2014/main" id="{80AFB0A9-B53B-4B72-9C6E-1BE0D81D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74457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950E9EA-6789-4FC4-9A6A-D4186B35EFDB}"/>
              </a:ext>
            </a:extLst>
          </p:cNvPr>
          <p:cNvSpPr txBox="1"/>
          <p:nvPr/>
        </p:nvSpPr>
        <p:spPr>
          <a:xfrm>
            <a:off x="850103" y="1446291"/>
            <a:ext cx="29546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http://my-apex-app.domain.de</a:t>
            </a:r>
            <a:r>
              <a:rPr lang="de-DE" dirty="0"/>
              <a:t>	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D49696-F70F-4D79-B70A-02F7BAB990A1}"/>
              </a:ext>
            </a:extLst>
          </p:cNvPr>
          <p:cNvSpPr txBox="1"/>
          <p:nvPr/>
        </p:nvSpPr>
        <p:spPr>
          <a:xfrm>
            <a:off x="850103" y="3744573"/>
            <a:ext cx="272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799E44"/>
                </a:solidFill>
              </a:rPr>
              <a:t>https://my-apex-app.domain.de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4799C88-F9C4-4CF1-97D7-81FD0B1CD006}"/>
              </a:ext>
            </a:extLst>
          </p:cNvPr>
          <p:cNvSpPr txBox="1"/>
          <p:nvPr/>
        </p:nvSpPr>
        <p:spPr>
          <a:xfrm rot="16200000">
            <a:off x="3512590" y="275972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NginX</a:t>
            </a:r>
            <a:endParaRPr lang="de-DE" sz="24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A7651CB-3332-41F8-B9A1-26366E65F34A}"/>
              </a:ext>
            </a:extLst>
          </p:cNvPr>
          <p:cNvGrpSpPr/>
          <p:nvPr/>
        </p:nvGrpSpPr>
        <p:grpSpPr>
          <a:xfrm>
            <a:off x="6710679" y="1710700"/>
            <a:ext cx="2165960" cy="2676936"/>
            <a:chOff x="6410959" y="1905224"/>
            <a:chExt cx="2165960" cy="2676936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E1AED70D-1DB7-467F-B551-70FE3A8DB4AD}"/>
                </a:ext>
              </a:extLst>
            </p:cNvPr>
            <p:cNvGrpSpPr/>
            <p:nvPr/>
          </p:nvGrpSpPr>
          <p:grpSpPr>
            <a:xfrm>
              <a:off x="6410959" y="1905224"/>
              <a:ext cx="2165960" cy="354287"/>
              <a:chOff x="3647082" y="386849"/>
              <a:chExt cx="1598879" cy="354287"/>
            </a:xfrm>
          </p:grpSpPr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300E63F0-A368-49C5-8F4C-8D5CB6E47DFC}"/>
                  </a:ext>
                </a:extLst>
              </p:cNvPr>
              <p:cNvSpPr/>
              <p:nvPr/>
            </p:nvSpPr>
            <p:spPr>
              <a:xfrm>
                <a:off x="3647082" y="386849"/>
                <a:ext cx="1598878" cy="354287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E413AA9-C34C-4512-AC2A-6D66CADD6E76}"/>
                  </a:ext>
                </a:extLst>
              </p:cNvPr>
              <p:cNvSpPr txBox="1"/>
              <p:nvPr/>
            </p:nvSpPr>
            <p:spPr>
              <a:xfrm>
                <a:off x="3647083" y="386849"/>
                <a:ext cx="1598878" cy="3542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100" kern="1200" dirty="0"/>
                  <a:t>APPSERVICE </a:t>
                </a:r>
                <a:r>
                  <a:rPr lang="de-DE" sz="1100" kern="1200" dirty="0" err="1"/>
                  <a:t>environment</a:t>
                </a:r>
                <a:endParaRPr lang="de-DE" sz="1100" kern="1200" dirty="0"/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173A7D4-B1F4-4BB9-BCAC-4E9B7CBC0957}"/>
                </a:ext>
              </a:extLst>
            </p:cNvPr>
            <p:cNvGrpSpPr/>
            <p:nvPr/>
          </p:nvGrpSpPr>
          <p:grpSpPr>
            <a:xfrm>
              <a:off x="6410960" y="2259512"/>
              <a:ext cx="2165959" cy="2322648"/>
              <a:chOff x="3647082" y="741137"/>
              <a:chExt cx="1598878" cy="1716225"/>
            </a:xfrm>
          </p:grpSpPr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1ED7C7A0-8E5C-4214-BD3D-07C00DC201E9}"/>
                  </a:ext>
                </a:extLst>
              </p:cNvPr>
              <p:cNvSpPr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9A29036-5CE7-4EB8-9141-9B974892BDFC}"/>
                  </a:ext>
                </a:extLst>
              </p:cNvPr>
              <p:cNvSpPr txBox="1"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VIRTUAL_HOST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	</a:t>
                </a:r>
                <a:r>
                  <a:rPr lang="de-DE" sz="1100" dirty="0">
                    <a:cs typeface="CordiaUPC" panose="020B0304020202020204" pitchFamily="34" charset="-34"/>
                  </a:rPr>
                  <a:t>my-apex-app.domain.de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de-DE" sz="1100" dirty="0">
                  <a:cs typeface="CordiaUPC" panose="020B0304020202020204" pitchFamily="34" charset="-34"/>
                </a:endParaRP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VIRTUAL_NETWORK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	</a:t>
                </a:r>
                <a:r>
                  <a:rPr lang="de-DE" sz="1100" dirty="0" err="1">
                    <a:cs typeface="CordiaUPC" panose="020B0304020202020204" pitchFamily="34" charset="-34"/>
                  </a:rPr>
                  <a:t>nginx</a:t>
                </a:r>
                <a:r>
                  <a:rPr lang="de-DE" sz="1100" dirty="0">
                    <a:cs typeface="CordiaUPC" panose="020B0304020202020204" pitchFamily="34" charset="-34"/>
                  </a:rPr>
                  <a:t>-proxy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de-DE" sz="1100" dirty="0">
                  <a:cs typeface="CordiaUPC" panose="020B0304020202020204" pitchFamily="34" charset="-34"/>
                </a:endParaRP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VIRTUAL_PORT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100" b="1" dirty="0">
                    <a:cs typeface="CordiaUPC" panose="020B0304020202020204" pitchFamily="34" charset="-34"/>
                  </a:rPr>
                  <a:t>	</a:t>
                </a:r>
                <a:r>
                  <a:rPr lang="de-DE" sz="1100" dirty="0">
                    <a:cs typeface="CordiaUPC" panose="020B0304020202020204" pitchFamily="34" charset="-34"/>
                  </a:rPr>
                  <a:t>8080</a:t>
                </a:r>
              </a:p>
            </p:txBody>
          </p:sp>
        </p:grp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0F564A0E-10DA-49C7-A7F3-CCE268DD4A0F}"/>
              </a:ext>
            </a:extLst>
          </p:cNvPr>
          <p:cNvSpPr txBox="1"/>
          <p:nvPr/>
        </p:nvSpPr>
        <p:spPr>
          <a:xfrm>
            <a:off x="7010400" y="1238542"/>
            <a:ext cx="15279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Applicationserver</a:t>
            </a:r>
            <a:endParaRPr lang="de-DE" dirty="0"/>
          </a:p>
          <a:p>
            <a:pPr algn="ctr"/>
            <a:r>
              <a:rPr lang="de-DE" dirty="0"/>
              <a:t>Container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27209DC-4BC4-475A-AC84-3E22411003B6}"/>
              </a:ext>
            </a:extLst>
          </p:cNvPr>
          <p:cNvGrpSpPr/>
          <p:nvPr/>
        </p:nvGrpSpPr>
        <p:grpSpPr>
          <a:xfrm>
            <a:off x="4294675" y="1710700"/>
            <a:ext cx="2165960" cy="2676936"/>
            <a:chOff x="6410959" y="1905224"/>
            <a:chExt cx="2165960" cy="267693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727B2433-A7E1-4740-9723-FC85650EB909}"/>
                </a:ext>
              </a:extLst>
            </p:cNvPr>
            <p:cNvGrpSpPr/>
            <p:nvPr/>
          </p:nvGrpSpPr>
          <p:grpSpPr>
            <a:xfrm>
              <a:off x="6410959" y="1905224"/>
              <a:ext cx="2165960" cy="354287"/>
              <a:chOff x="3647082" y="386849"/>
              <a:chExt cx="1598879" cy="354287"/>
            </a:xfrm>
          </p:grpSpPr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560C03B0-AA52-4922-9FEA-3A6D6DDDC033}"/>
                  </a:ext>
                </a:extLst>
              </p:cNvPr>
              <p:cNvSpPr/>
              <p:nvPr/>
            </p:nvSpPr>
            <p:spPr>
              <a:xfrm>
                <a:off x="3647082" y="386849"/>
                <a:ext cx="1598878" cy="3542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E73D796-161A-4E8A-BAA6-F57A865EFB32}"/>
                  </a:ext>
                </a:extLst>
              </p:cNvPr>
              <p:cNvSpPr txBox="1"/>
              <p:nvPr/>
            </p:nvSpPr>
            <p:spPr>
              <a:xfrm>
                <a:off x="3647083" y="386849"/>
                <a:ext cx="1598878" cy="354287"/>
              </a:xfrm>
              <a:prstGeom prst="rect">
                <a:avLst/>
              </a:prstGeom>
              <a:solidFill>
                <a:srgbClr val="799E4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200" dirty="0" err="1"/>
                  <a:t>default.conf</a:t>
                </a:r>
                <a:endParaRPr lang="de-DE" sz="1200" kern="1200" dirty="0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C22C4827-878E-49BA-A8A9-BCB3C2262FC0}"/>
                </a:ext>
              </a:extLst>
            </p:cNvPr>
            <p:cNvGrpSpPr/>
            <p:nvPr/>
          </p:nvGrpSpPr>
          <p:grpSpPr>
            <a:xfrm>
              <a:off x="6410960" y="2259512"/>
              <a:ext cx="2165959" cy="2322648"/>
              <a:chOff x="3647082" y="741137"/>
              <a:chExt cx="1598878" cy="1716225"/>
            </a:xfrm>
          </p:grpSpPr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C4CB6C-FB52-4D0E-BD55-9FFAAE83DC8A}"/>
                  </a:ext>
                </a:extLst>
              </p:cNvPr>
              <p:cNvSpPr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F8C090F7-D152-46AF-BF90-BBFA531A353E}"/>
                  </a:ext>
                </a:extLst>
              </p:cNvPr>
              <p:cNvSpPr txBox="1"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  <a:solidFill>
                <a:srgbClr val="D3E2B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kern="1200" dirty="0">
                    <a:cs typeface="CordiaUPC" panose="020B0304020202020204" pitchFamily="34" charset="-34"/>
                  </a:rPr>
                  <a:t>…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 err="1">
                    <a:cs typeface="CordiaUPC" panose="020B0304020202020204" pitchFamily="34" charset="-34"/>
                  </a:rPr>
                  <a:t>upstream</a:t>
                </a:r>
                <a:r>
                  <a:rPr lang="de-DE" sz="800" dirty="0">
                    <a:cs typeface="CordiaUPC" panose="020B0304020202020204" pitchFamily="34" charset="-34"/>
                  </a:rPr>
                  <a:t> my-apex-app.domain.de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</a:t>
                </a:r>
                <a:r>
                  <a:rPr lang="de-DE" sz="800" dirty="0" err="1">
                    <a:cs typeface="CordiaUPC" panose="020B0304020202020204" pitchFamily="34" charset="-34"/>
                  </a:rPr>
                  <a:t>server</a:t>
                </a:r>
                <a:r>
                  <a:rPr lang="de-DE" sz="800" dirty="0">
                    <a:cs typeface="CordiaUPC" panose="020B0304020202020204" pitchFamily="34" charset="-34"/>
                  </a:rPr>
                  <a:t> 172.18.0.3:8080;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 err="1">
                    <a:cs typeface="CordiaUPC" panose="020B0304020202020204" pitchFamily="34" charset="-34"/>
                  </a:rPr>
                  <a:t>server</a:t>
                </a:r>
                <a:r>
                  <a:rPr lang="de-DE" sz="800" dirty="0">
                    <a:cs typeface="CordiaUPC" panose="020B0304020202020204" pitchFamily="34" charset="-34"/>
                  </a:rPr>
                  <a:t>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</a:t>
                </a:r>
                <a:r>
                  <a:rPr lang="de-DE" sz="800" dirty="0" err="1">
                    <a:cs typeface="CordiaUPC" panose="020B0304020202020204" pitchFamily="34" charset="-34"/>
                  </a:rPr>
                  <a:t>server_name</a:t>
                </a:r>
                <a:r>
                  <a:rPr lang="de-DE" sz="800" dirty="0">
                    <a:cs typeface="CordiaUPC" panose="020B0304020202020204" pitchFamily="34" charset="-34"/>
                  </a:rPr>
                  <a:t> my-apex-app.domain.de;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listen 80 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</a:t>
                </a:r>
                <a:r>
                  <a:rPr lang="de-DE" sz="800" dirty="0" err="1">
                    <a:cs typeface="CordiaUPC" panose="020B0304020202020204" pitchFamily="34" charset="-34"/>
                  </a:rPr>
                  <a:t>return</a:t>
                </a:r>
                <a:r>
                  <a:rPr lang="de-DE" sz="800" dirty="0">
                    <a:cs typeface="CordiaUPC" panose="020B0304020202020204" pitchFamily="34" charset="-34"/>
                  </a:rPr>
                  <a:t> 301 https://$host$request_uri;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 err="1">
                    <a:cs typeface="CordiaUPC" panose="020B0304020202020204" pitchFamily="34" charset="-34"/>
                  </a:rPr>
                  <a:t>server</a:t>
                </a:r>
                <a:r>
                  <a:rPr lang="de-DE" sz="800" dirty="0">
                    <a:cs typeface="CordiaUPC" panose="020B0304020202020204" pitchFamily="34" charset="-34"/>
                  </a:rPr>
                  <a:t>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</a:t>
                </a:r>
                <a:r>
                  <a:rPr lang="de-DE" sz="800" dirty="0" err="1">
                    <a:cs typeface="CordiaUPC" panose="020B0304020202020204" pitchFamily="34" charset="-34"/>
                  </a:rPr>
                  <a:t>server_name</a:t>
                </a:r>
                <a:r>
                  <a:rPr lang="de-DE" sz="800" dirty="0">
                    <a:cs typeface="CordiaUPC" panose="020B0304020202020204" pitchFamily="34" charset="-34"/>
                  </a:rPr>
                  <a:t> my-apex-app.domain.de;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listen 443 </a:t>
                </a:r>
                <a:r>
                  <a:rPr lang="de-DE" sz="800" dirty="0" err="1">
                    <a:cs typeface="CordiaUPC" panose="020B0304020202020204" pitchFamily="34" charset="-34"/>
                  </a:rPr>
                  <a:t>ssl</a:t>
                </a:r>
                <a:r>
                  <a:rPr lang="de-DE" sz="800" dirty="0">
                    <a:cs typeface="CordiaUPC" panose="020B0304020202020204" pitchFamily="34" charset="-34"/>
                  </a:rPr>
                  <a:t> http2;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de-DE" sz="800" dirty="0">
                  <a:cs typeface="CordiaUPC" panose="020B0304020202020204" pitchFamily="34" charset="-34"/>
                </a:endParaRP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</a:t>
                </a:r>
                <a:r>
                  <a:rPr lang="de-DE" sz="800" dirty="0" err="1">
                    <a:cs typeface="CordiaUPC" panose="020B0304020202020204" pitchFamily="34" charset="-34"/>
                  </a:rPr>
                  <a:t>location</a:t>
                </a:r>
                <a:r>
                  <a:rPr lang="de-DE" sz="800" dirty="0">
                    <a:cs typeface="CordiaUPC" panose="020B0304020202020204" pitchFamily="34" charset="-34"/>
                  </a:rPr>
                  <a:t> /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 </a:t>
                </a:r>
                <a:r>
                  <a:rPr lang="de-DE" sz="800" dirty="0" err="1">
                    <a:cs typeface="CordiaUPC" panose="020B0304020202020204" pitchFamily="34" charset="-34"/>
                  </a:rPr>
                  <a:t>proxy_pass</a:t>
                </a:r>
                <a:r>
                  <a:rPr lang="de-DE" sz="800" dirty="0">
                    <a:cs typeface="CordiaUPC" panose="020B0304020202020204" pitchFamily="34" charset="-34"/>
                  </a:rPr>
                  <a:t> http://my-apex-app.domain.de 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800" dirty="0">
                    <a:cs typeface="CordiaUPC" panose="020B0304020202020204" pitchFamily="34" charset="-34"/>
                  </a:rPr>
                  <a:t>  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800" dirty="0">
                    <a:cs typeface="CordiaUPC" panose="020B0304020202020204" pitchFamily="34" charset="-34"/>
                  </a:rPr>
                  <a:t>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800" kern="1200" dirty="0">
                    <a:cs typeface="CordiaUPC" panose="020B0304020202020204" pitchFamily="34" charset="-34"/>
                  </a:rPr>
                  <a:t>…</a:t>
                </a:r>
                <a:endParaRPr lang="de-DE" sz="900" kern="1200" dirty="0">
                  <a:cs typeface="CordiaUPC" panose="020B0304020202020204" pitchFamily="34" charset="-34"/>
                </a:endParaRPr>
              </a:p>
            </p:txBody>
          </p:sp>
        </p:grp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637DAEA-0DA0-48D2-98C7-B1BC1E655BC2}"/>
              </a:ext>
            </a:extLst>
          </p:cNvPr>
          <p:cNvSpPr/>
          <p:nvPr/>
        </p:nvSpPr>
        <p:spPr>
          <a:xfrm>
            <a:off x="3440970" y="1092200"/>
            <a:ext cx="3112230" cy="3525520"/>
          </a:xfrm>
          <a:prstGeom prst="rect">
            <a:avLst/>
          </a:prstGeom>
          <a:noFill/>
          <a:ln>
            <a:solidFill>
              <a:srgbClr val="79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A8C60D5A-58D6-42F2-BE08-0BF6B8FEF298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725245" y="1827696"/>
            <a:ext cx="2715724" cy="254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6540B6E-E23D-463B-B17C-9F3B27F71BA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25245" y="3999246"/>
            <a:ext cx="2991427" cy="0"/>
          </a:xfrm>
          <a:prstGeom prst="straightConnector1">
            <a:avLst/>
          </a:prstGeom>
          <a:ln>
            <a:solidFill>
              <a:srgbClr val="799E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013D55B9-0972-4FB3-B24C-985790862FF7}"/>
              </a:ext>
            </a:extLst>
          </p:cNvPr>
          <p:cNvCxnSpPr>
            <a:cxnSpLocks/>
            <a:endCxn id="52" idx="0"/>
          </p:cNvCxnSpPr>
          <p:nvPr/>
        </p:nvCxnSpPr>
        <p:spPr>
          <a:xfrm rot="5400000">
            <a:off x="1957577" y="2338215"/>
            <a:ext cx="1662206" cy="1150510"/>
          </a:xfrm>
          <a:prstGeom prst="bentConnector3">
            <a:avLst>
              <a:gd name="adj1" fmla="val 50000"/>
            </a:avLst>
          </a:prstGeom>
          <a:ln>
            <a:solidFill>
              <a:srgbClr val="799E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0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9DFCE02-2FD0-4392-81A2-9ECDDDA8BF4D}"/>
              </a:ext>
            </a:extLst>
          </p:cNvPr>
          <p:cNvSpPr/>
          <p:nvPr/>
        </p:nvSpPr>
        <p:spPr>
          <a:xfrm>
            <a:off x="3632368" y="1710700"/>
            <a:ext cx="420522" cy="2676936"/>
          </a:xfrm>
          <a:prstGeom prst="rect">
            <a:avLst/>
          </a:prstGeom>
          <a:solidFill>
            <a:srgbClr val="799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CFB6A4-C6C4-4F3F-8DB7-827988F5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B50508-17D0-499C-AF33-79F61202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28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E8F4B2-BB37-4925-BB35-5259B889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Rewriting</a:t>
            </a:r>
            <a:r>
              <a:rPr lang="de-DE" dirty="0"/>
              <a:t> mit </a:t>
            </a:r>
            <a:r>
              <a:rPr lang="de-DE" dirty="0" err="1"/>
              <a:t>NginX</a:t>
            </a:r>
            <a:r>
              <a:rPr lang="de-DE" dirty="0"/>
              <a:t>  Reverse Proxy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588FEB0-A910-46B6-BDB8-BFC4BE982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nginx bilder">
            <a:extLst>
              <a:ext uri="{FF2B5EF4-FFF2-40B4-BE49-F238E27FC236}">
                <a16:creationId xmlns:a16="http://schemas.microsoft.com/office/drawing/2014/main" id="{BCBCAE85-CF22-4C8B-BE7C-7B703B36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18" y="0"/>
            <a:ext cx="1042182" cy="104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user">
            <a:extLst>
              <a:ext uri="{FF2B5EF4-FFF2-40B4-BE49-F238E27FC236}">
                <a16:creationId xmlns:a16="http://schemas.microsoft.com/office/drawing/2014/main" id="{D6B0A232-4857-4A91-8AE4-D9A4D085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57302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ür user">
            <a:extLst>
              <a:ext uri="{FF2B5EF4-FFF2-40B4-BE49-F238E27FC236}">
                <a16:creationId xmlns:a16="http://schemas.microsoft.com/office/drawing/2014/main" id="{80AFB0A9-B53B-4B72-9C6E-1BE0D81D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744573"/>
            <a:ext cx="509345" cy="5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950E9EA-6789-4FC4-9A6A-D4186B35EFDB}"/>
              </a:ext>
            </a:extLst>
          </p:cNvPr>
          <p:cNvSpPr txBox="1"/>
          <p:nvPr/>
        </p:nvSpPr>
        <p:spPr>
          <a:xfrm>
            <a:off x="850103" y="1446291"/>
            <a:ext cx="29546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http://my-apex-app.domain.de</a:t>
            </a:r>
            <a:r>
              <a:rPr lang="de-DE" dirty="0"/>
              <a:t>	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28D49696-F70F-4D79-B70A-02F7BAB990A1}"/>
              </a:ext>
            </a:extLst>
          </p:cNvPr>
          <p:cNvSpPr txBox="1"/>
          <p:nvPr/>
        </p:nvSpPr>
        <p:spPr>
          <a:xfrm>
            <a:off x="850103" y="3744573"/>
            <a:ext cx="272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799E44"/>
                </a:solidFill>
              </a:rPr>
              <a:t>https://my-apex-app.domain.de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4799C88-F9C4-4CF1-97D7-81FD0B1CD006}"/>
              </a:ext>
            </a:extLst>
          </p:cNvPr>
          <p:cNvSpPr txBox="1"/>
          <p:nvPr/>
        </p:nvSpPr>
        <p:spPr>
          <a:xfrm rot="16200000">
            <a:off x="3363435" y="275972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NginX</a:t>
            </a:r>
            <a:endParaRPr lang="de-DE" sz="2400" b="1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A7651CB-3332-41F8-B9A1-26366E65F34A}"/>
              </a:ext>
            </a:extLst>
          </p:cNvPr>
          <p:cNvGrpSpPr/>
          <p:nvPr/>
        </p:nvGrpSpPr>
        <p:grpSpPr>
          <a:xfrm>
            <a:off x="6710679" y="1710700"/>
            <a:ext cx="2165960" cy="2676936"/>
            <a:chOff x="6410959" y="1905224"/>
            <a:chExt cx="2165960" cy="2676936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E1AED70D-1DB7-467F-B551-70FE3A8DB4AD}"/>
                </a:ext>
              </a:extLst>
            </p:cNvPr>
            <p:cNvGrpSpPr/>
            <p:nvPr/>
          </p:nvGrpSpPr>
          <p:grpSpPr>
            <a:xfrm>
              <a:off x="6410959" y="1905224"/>
              <a:ext cx="2165960" cy="354287"/>
              <a:chOff x="3647082" y="386849"/>
              <a:chExt cx="1598879" cy="354287"/>
            </a:xfrm>
          </p:grpSpPr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300E63F0-A368-49C5-8F4C-8D5CB6E47DFC}"/>
                  </a:ext>
                </a:extLst>
              </p:cNvPr>
              <p:cNvSpPr/>
              <p:nvPr/>
            </p:nvSpPr>
            <p:spPr>
              <a:xfrm>
                <a:off x="3647082" y="386849"/>
                <a:ext cx="1598878" cy="354287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E413AA9-C34C-4512-AC2A-6D66CADD6E76}"/>
                  </a:ext>
                </a:extLst>
              </p:cNvPr>
              <p:cNvSpPr txBox="1"/>
              <p:nvPr/>
            </p:nvSpPr>
            <p:spPr>
              <a:xfrm>
                <a:off x="3647083" y="386849"/>
                <a:ext cx="1598878" cy="3542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200" kern="1200" dirty="0" err="1"/>
                  <a:t>Deployment</a:t>
                </a:r>
                <a:r>
                  <a:rPr lang="de-DE" sz="1200" kern="1200" dirty="0"/>
                  <a:t> Definition</a:t>
                </a:r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173A7D4-B1F4-4BB9-BCAC-4E9B7CBC0957}"/>
                </a:ext>
              </a:extLst>
            </p:cNvPr>
            <p:cNvGrpSpPr/>
            <p:nvPr/>
          </p:nvGrpSpPr>
          <p:grpSpPr>
            <a:xfrm>
              <a:off x="6410960" y="2259512"/>
              <a:ext cx="2165959" cy="2322648"/>
              <a:chOff x="3647082" y="741137"/>
              <a:chExt cx="1598878" cy="1716225"/>
            </a:xfrm>
          </p:grpSpPr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1ED7C7A0-8E5C-4214-BD3D-07C00DC201E9}"/>
                  </a:ext>
                </a:extLst>
              </p:cNvPr>
              <p:cNvSpPr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9A29036-5CE7-4EB8-9141-9B974892BDFC}"/>
                  </a:ext>
                </a:extLst>
              </p:cNvPr>
              <p:cNvSpPr txBox="1"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r>
                  <a:rPr lang="en-US" sz="900" i="1" dirty="0"/>
                  <a:t># target application number to install to</a:t>
                </a:r>
                <a:endParaRPr lang="en-US" sz="900" dirty="0"/>
              </a:p>
              <a:p>
                <a:r>
                  <a:rPr lang="en-US" sz="900" dirty="0"/>
                  <a:t>APP_NUM=100</a:t>
                </a:r>
              </a:p>
              <a:p>
                <a:br>
                  <a:rPr lang="en-US" sz="900" dirty="0"/>
                </a:br>
                <a:r>
                  <a:rPr lang="en-US" sz="900" i="1" dirty="0"/>
                  <a:t># server proxied by </a:t>
                </a:r>
                <a:r>
                  <a:rPr lang="en-US" sz="900" i="1" dirty="0" err="1"/>
                  <a:t>nginx</a:t>
                </a:r>
                <a:endParaRPr lang="en-US" sz="900" dirty="0"/>
              </a:p>
              <a:p>
                <a:r>
                  <a:rPr lang="en-US" sz="900" i="1" dirty="0"/>
                  <a:t># this is used to rewrite calls for location / to that app</a:t>
                </a:r>
                <a:endParaRPr lang="en-US" sz="900" dirty="0"/>
              </a:p>
              <a:p>
                <a:r>
                  <a:rPr lang="en-US" sz="900" dirty="0"/>
                  <a:t>APP_SERVER=my-apex-app.domain.de</a:t>
                </a:r>
              </a:p>
            </p:txBody>
          </p:sp>
        </p:grp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0F564A0E-10DA-49C7-A7F3-CCE268DD4A0F}"/>
              </a:ext>
            </a:extLst>
          </p:cNvPr>
          <p:cNvSpPr txBox="1"/>
          <p:nvPr/>
        </p:nvSpPr>
        <p:spPr>
          <a:xfrm>
            <a:off x="7354110" y="1238542"/>
            <a:ext cx="11269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Deployment</a:t>
            </a:r>
            <a:endParaRPr lang="de-DE" dirty="0"/>
          </a:p>
          <a:p>
            <a:pPr algn="ctr"/>
            <a:r>
              <a:rPr lang="de-DE" dirty="0"/>
              <a:t>Container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27209DC-4BC4-475A-AC84-3E22411003B6}"/>
              </a:ext>
            </a:extLst>
          </p:cNvPr>
          <p:cNvGrpSpPr/>
          <p:nvPr/>
        </p:nvGrpSpPr>
        <p:grpSpPr>
          <a:xfrm>
            <a:off x="4052890" y="1710700"/>
            <a:ext cx="2529493" cy="2676936"/>
            <a:chOff x="6410959" y="1905224"/>
            <a:chExt cx="2165960" cy="267693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727B2433-A7E1-4740-9723-FC85650EB909}"/>
                </a:ext>
              </a:extLst>
            </p:cNvPr>
            <p:cNvGrpSpPr/>
            <p:nvPr/>
          </p:nvGrpSpPr>
          <p:grpSpPr>
            <a:xfrm>
              <a:off x="6410959" y="1905224"/>
              <a:ext cx="2165960" cy="354287"/>
              <a:chOff x="3647082" y="386849"/>
              <a:chExt cx="1598879" cy="354287"/>
            </a:xfrm>
          </p:grpSpPr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560C03B0-AA52-4922-9FEA-3A6D6DDDC033}"/>
                  </a:ext>
                </a:extLst>
              </p:cNvPr>
              <p:cNvSpPr/>
              <p:nvPr/>
            </p:nvSpPr>
            <p:spPr>
              <a:xfrm>
                <a:off x="3647082" y="386849"/>
                <a:ext cx="1598878" cy="354287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DE73D796-161A-4E8A-BAA6-F57A865EFB32}"/>
                  </a:ext>
                </a:extLst>
              </p:cNvPr>
              <p:cNvSpPr txBox="1"/>
              <p:nvPr/>
            </p:nvSpPr>
            <p:spPr>
              <a:xfrm>
                <a:off x="3647083" y="386849"/>
                <a:ext cx="1598878" cy="354287"/>
              </a:xfrm>
              <a:prstGeom prst="rect">
                <a:avLst/>
              </a:prstGeom>
              <a:solidFill>
                <a:srgbClr val="799E44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36576" rIns="64008" bIns="36576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200" dirty="0" err="1"/>
                  <a:t>default.conf</a:t>
                </a:r>
                <a:endParaRPr lang="de-DE" sz="1200" kern="1200" dirty="0"/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C22C4827-878E-49BA-A8A9-BCB3C2262FC0}"/>
                </a:ext>
              </a:extLst>
            </p:cNvPr>
            <p:cNvGrpSpPr/>
            <p:nvPr/>
          </p:nvGrpSpPr>
          <p:grpSpPr>
            <a:xfrm>
              <a:off x="6410960" y="2259512"/>
              <a:ext cx="2165959" cy="2322648"/>
              <a:chOff x="3647082" y="741137"/>
              <a:chExt cx="1598878" cy="1716225"/>
            </a:xfrm>
          </p:grpSpPr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BDC4CB6C-FB52-4D0E-BD55-9FFAAE83DC8A}"/>
                  </a:ext>
                </a:extLst>
              </p:cNvPr>
              <p:cNvSpPr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F8C090F7-D152-46AF-BF90-BBFA531A353E}"/>
                  </a:ext>
                </a:extLst>
              </p:cNvPr>
              <p:cNvSpPr txBox="1"/>
              <p:nvPr/>
            </p:nvSpPr>
            <p:spPr>
              <a:xfrm>
                <a:off x="3647082" y="741137"/>
                <a:ext cx="1598878" cy="1716225"/>
              </a:xfrm>
              <a:prstGeom prst="rect">
                <a:avLst/>
              </a:prstGeom>
              <a:solidFill>
                <a:srgbClr val="D3E2BC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8006" tIns="48006" rIns="64008" bIns="72009" numCol="1" spcCol="1270" anchor="t" anchorCtr="0">
                <a:noAutofit/>
              </a:bodyPr>
              <a:lstStyle/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000" kern="1200" dirty="0">
                    <a:cs typeface="CordiaUPC" panose="020B0304020202020204" pitchFamily="34" charset="-34"/>
                  </a:rPr>
                  <a:t>…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000" dirty="0" err="1">
                    <a:cs typeface="CordiaUPC" panose="020B0304020202020204" pitchFamily="34" charset="-34"/>
                  </a:rPr>
                  <a:t>server</a:t>
                </a:r>
                <a:r>
                  <a:rPr lang="de-DE" sz="1000" dirty="0">
                    <a:cs typeface="CordiaUPC" panose="020B0304020202020204" pitchFamily="34" charset="-34"/>
                  </a:rPr>
                  <a:t>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000" dirty="0">
                    <a:cs typeface="CordiaUPC" panose="020B0304020202020204" pitchFamily="34" charset="-34"/>
                  </a:rPr>
                  <a:t> </a:t>
                </a:r>
                <a:r>
                  <a:rPr lang="de-DE" sz="1000" dirty="0" err="1">
                    <a:cs typeface="CordiaUPC" panose="020B0304020202020204" pitchFamily="34" charset="-34"/>
                  </a:rPr>
                  <a:t>server_name</a:t>
                </a:r>
                <a:r>
                  <a:rPr lang="de-DE" sz="1000" dirty="0">
                    <a:cs typeface="CordiaUPC" panose="020B0304020202020204" pitchFamily="34" charset="-34"/>
                  </a:rPr>
                  <a:t> my-apex-app.domain.de;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000" dirty="0">
                    <a:cs typeface="CordiaUPC" panose="020B0304020202020204" pitchFamily="34" charset="-34"/>
                  </a:rPr>
                  <a:t> listen 443 </a:t>
                </a:r>
                <a:r>
                  <a:rPr lang="de-DE" sz="1000" dirty="0" err="1">
                    <a:cs typeface="CordiaUPC" panose="020B0304020202020204" pitchFamily="34" charset="-34"/>
                  </a:rPr>
                  <a:t>ssl</a:t>
                </a:r>
                <a:r>
                  <a:rPr lang="de-DE" sz="1000" dirty="0">
                    <a:cs typeface="CordiaUPC" panose="020B0304020202020204" pitchFamily="34" charset="-34"/>
                  </a:rPr>
                  <a:t> http2;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dirty="0">
                    <a:cs typeface="CordiaUPC" panose="020B0304020202020204" pitchFamily="34" charset="-34"/>
                  </a:rPr>
                  <a:t> 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dirty="0">
                    <a:cs typeface="CordiaUPC" panose="020B0304020202020204" pitchFamily="34" charset="-34"/>
                  </a:rPr>
                  <a:t>  …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sz="1000" dirty="0">
                  <a:cs typeface="CordiaUPC" panose="020B0304020202020204" pitchFamily="34" charset="-34"/>
                </a:endParaRP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dirty="0">
                    <a:cs typeface="CordiaUPC" panose="020B0304020202020204" pitchFamily="34" charset="-34"/>
                  </a:rPr>
                  <a:t> location = / {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dirty="0">
                    <a:cs typeface="CordiaUPC" panose="020B0304020202020204" pitchFamily="34" charset="-34"/>
                  </a:rPr>
                  <a:t>    rewrite ^ /</a:t>
                </a:r>
                <a:r>
                  <a:rPr lang="en-US" sz="1000" dirty="0" err="1">
                    <a:cs typeface="CordiaUPC" panose="020B0304020202020204" pitchFamily="34" charset="-34"/>
                  </a:rPr>
                  <a:t>ords</a:t>
                </a:r>
                <a:r>
                  <a:rPr lang="en-US" sz="1000" dirty="0">
                    <a:cs typeface="CordiaUPC" panose="020B0304020202020204" pitchFamily="34" charset="-34"/>
                  </a:rPr>
                  <a:t>/</a:t>
                </a:r>
                <a:r>
                  <a:rPr lang="en-US" sz="1000" dirty="0" err="1">
                    <a:cs typeface="CordiaUPC" panose="020B0304020202020204" pitchFamily="34" charset="-34"/>
                  </a:rPr>
                  <a:t>f?p</a:t>
                </a:r>
                <a:r>
                  <a:rPr lang="en-US" sz="1000" dirty="0">
                    <a:cs typeface="CordiaUPC" panose="020B0304020202020204" pitchFamily="34" charset="-34"/>
                  </a:rPr>
                  <a:t>=100;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dirty="0">
                    <a:cs typeface="CordiaUPC" panose="020B0304020202020204" pitchFamily="34" charset="-34"/>
                  </a:rPr>
                  <a:t>  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de-DE" sz="1000" dirty="0">
                    <a:cs typeface="CordiaUPC" panose="020B0304020202020204" pitchFamily="34" charset="-34"/>
                  </a:rPr>
                  <a:t>}</a:t>
                </a:r>
              </a:p>
              <a:p>
                <a:pPr marL="0" lvl="1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000" kern="1200" dirty="0">
                    <a:cs typeface="CordiaUPC" panose="020B0304020202020204" pitchFamily="34" charset="-34"/>
                  </a:rPr>
                  <a:t>…</a:t>
                </a:r>
                <a:endParaRPr lang="de-DE" sz="1050" kern="1200" dirty="0">
                  <a:cs typeface="CordiaUPC" panose="020B0304020202020204" pitchFamily="34" charset="-34"/>
                </a:endParaRPr>
              </a:p>
            </p:txBody>
          </p:sp>
        </p:grp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637DAEA-0DA0-48D2-98C7-B1BC1E655BC2}"/>
              </a:ext>
            </a:extLst>
          </p:cNvPr>
          <p:cNvSpPr/>
          <p:nvPr/>
        </p:nvSpPr>
        <p:spPr>
          <a:xfrm>
            <a:off x="3440969" y="1092200"/>
            <a:ext cx="3231173" cy="3525520"/>
          </a:xfrm>
          <a:prstGeom prst="rect">
            <a:avLst/>
          </a:prstGeom>
          <a:noFill/>
          <a:ln>
            <a:solidFill>
              <a:srgbClr val="79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A8C60D5A-58D6-42F2-BE08-0BF6B8FEF298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725245" y="1827696"/>
            <a:ext cx="2715724" cy="254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6540B6E-E23D-463B-B17C-9F3B27F71BA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25245" y="3999246"/>
            <a:ext cx="2991427" cy="0"/>
          </a:xfrm>
          <a:prstGeom prst="straightConnector1">
            <a:avLst/>
          </a:prstGeom>
          <a:ln>
            <a:solidFill>
              <a:srgbClr val="799E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013D55B9-0972-4FB3-B24C-985790862FF7}"/>
              </a:ext>
            </a:extLst>
          </p:cNvPr>
          <p:cNvCxnSpPr>
            <a:cxnSpLocks/>
            <a:endCxn id="52" idx="0"/>
          </p:cNvCxnSpPr>
          <p:nvPr/>
        </p:nvCxnSpPr>
        <p:spPr>
          <a:xfrm rot="5400000">
            <a:off x="1957577" y="2338215"/>
            <a:ext cx="1662206" cy="1150510"/>
          </a:xfrm>
          <a:prstGeom prst="bentConnector3">
            <a:avLst>
              <a:gd name="adj1" fmla="val 50000"/>
            </a:avLst>
          </a:prstGeom>
          <a:ln>
            <a:solidFill>
              <a:srgbClr val="799E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7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29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Orchestrierung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DC5646B-E852-498F-B809-B4FB3223EF7B}"/>
              </a:ext>
            </a:extLst>
          </p:cNvPr>
          <p:cNvSpPr/>
          <p:nvPr/>
        </p:nvSpPr>
        <p:spPr>
          <a:xfrm>
            <a:off x="1737360" y="576969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https://medium.com/pintail-labs/docker-series-moving-past-one-container-bf32b45831d3</a:t>
            </a:r>
          </a:p>
        </p:txBody>
      </p:sp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93F6123-B792-4CE8-850C-529368E3B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55372"/>
              </p:ext>
            </p:extLst>
          </p:nvPr>
        </p:nvGraphicFramePr>
        <p:xfrm>
          <a:off x="215900" y="1033783"/>
          <a:ext cx="5247600" cy="2675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Grafik 21">
            <a:extLst>
              <a:ext uri="{FF2B5EF4-FFF2-40B4-BE49-F238E27FC236}">
                <a16:creationId xmlns:a16="http://schemas.microsoft.com/office/drawing/2014/main" id="{42BA8A93-6C1C-4EA7-85FF-AEC1C6C83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73" y="-10207"/>
            <a:ext cx="3520480" cy="2028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6F6DB8E-9CD6-48D2-9C73-D56710F6811C}"/>
              </a:ext>
            </a:extLst>
          </p:cNvPr>
          <p:cNvSpPr/>
          <p:nvPr/>
        </p:nvSpPr>
        <p:spPr>
          <a:xfrm>
            <a:off x="5339588" y="2532938"/>
            <a:ext cx="3791441" cy="23762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007109D-A1FB-4EB4-883A-A458B6707772}"/>
              </a:ext>
            </a:extLst>
          </p:cNvPr>
          <p:cNvSpPr/>
          <p:nvPr/>
        </p:nvSpPr>
        <p:spPr>
          <a:xfrm>
            <a:off x="5346967" y="2532938"/>
            <a:ext cx="379703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err="1">
                <a:solidFill>
                  <a:srgbClr val="F07178"/>
                </a:solidFill>
                <a:latin typeface="Consolas" panose="020B0609020204030204" pitchFamily="49" charset="0"/>
              </a:rPr>
              <a:t>appsrv</a:t>
            </a:r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F07178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F07178"/>
                </a:solidFill>
                <a:latin typeface="Consolas" panose="020B0609020204030204" pitchFamily="49" charset="0"/>
              </a:rPr>
              <a:t>build</a:t>
            </a:r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sz="800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sz="800" dirty="0" err="1">
                <a:solidFill>
                  <a:srgbClr val="F07178"/>
                </a:solidFill>
                <a:latin typeface="Consolas" panose="020B0609020204030204" pitchFamily="49" charset="0"/>
              </a:rPr>
              <a:t>args</a:t>
            </a:r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DOWNLOAD_URL=https://s3.eu-central-1.amazonaws.com/xyz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   - FILE_APEX=apex_18.2.zip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TOM_PASSWORD=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reallySecret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F07178"/>
                </a:solidFill>
                <a:latin typeface="Consolas" panose="020B0609020204030204" pitchFamily="49" charset="0"/>
              </a:rPr>
              <a:t>  </a:t>
            </a:r>
            <a:r>
              <a:rPr lang="de-DE" sz="800" dirty="0" err="1">
                <a:solidFill>
                  <a:srgbClr val="F07178"/>
                </a:solidFill>
                <a:latin typeface="Consolas" panose="020B0609020204030204" pitchFamily="49" charset="0"/>
              </a:rPr>
              <a:t>environment</a:t>
            </a:r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: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DB_PASSWORD=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reallySecret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ORDS_PASSWORD=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reallySecret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REP_USER=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jasper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REP_PASSWORD=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reallySecret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REP_ENABLE_INFOPAGE=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false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APEX_USER=APEX_180200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VIRTUAL_HOST=my-apex-app.domain.de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LETSENCRYPT_HOST=my-apex-app.domain.de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LETSENCRYPT_EMAIL=user.mail@domain.de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DDNS_USER=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myddnsuser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DDNS_PASSWORD=</a:t>
            </a:r>
            <a:r>
              <a:rPr lang="de-DE" sz="800" dirty="0" err="1">
                <a:solidFill>
                  <a:srgbClr val="C3E88D"/>
                </a:solidFill>
                <a:latin typeface="Consolas" panose="020B0609020204030204" pitchFamily="49" charset="0"/>
              </a:rPr>
              <a:t>reallySecret</a:t>
            </a:r>
            <a:endParaRPr lang="de-DE" sz="8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de-DE" sz="800" dirty="0">
                <a:solidFill>
                  <a:srgbClr val="89DDFF"/>
                </a:solidFill>
                <a:latin typeface="Consolas" panose="020B0609020204030204" pitchFamily="49" charset="0"/>
              </a:rPr>
              <a:t>   -</a:t>
            </a:r>
            <a:r>
              <a:rPr lang="de-DE" sz="8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de-DE" sz="800" dirty="0">
                <a:solidFill>
                  <a:srgbClr val="C3E88D"/>
                </a:solidFill>
                <a:latin typeface="Consolas" panose="020B0609020204030204" pitchFamily="49" charset="0"/>
              </a:rPr>
              <a:t>DDNS_URL=dyndns.kasserver.com</a:t>
            </a:r>
            <a:endParaRPr lang="de-DE" sz="8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2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</a:t>
            </a:fld>
            <a:endParaRPr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B2956F5-111E-4212-8639-C18D0AD933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0" y="-17302"/>
            <a:ext cx="9143999" cy="4931302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72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30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60099" y="954612"/>
          <a:ext cx="7829851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A75724AC-A6EA-43E0-BF9E-DF3B08E37FC2}"/>
              </a:ext>
            </a:extLst>
          </p:cNvPr>
          <p:cNvGraphicFramePr/>
          <p:nvPr>
            <p:extLst/>
          </p:nvPr>
        </p:nvGraphicFramePr>
        <p:xfrm>
          <a:off x="6705863" y="2456435"/>
          <a:ext cx="1784088" cy="81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698437-FD5F-42ED-AE3E-C4BAE2BF6AEB}"/>
              </a:ext>
            </a:extLst>
          </p:cNvPr>
          <p:cNvGrpSpPr/>
          <p:nvPr/>
        </p:nvGrpSpPr>
        <p:grpSpPr>
          <a:xfrm>
            <a:off x="5904117" y="3558218"/>
            <a:ext cx="1933406" cy="580255"/>
            <a:chOff x="4151165" y="3703433"/>
            <a:chExt cx="1933406" cy="58025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4B6CDC5-BF90-407A-BAE0-10DE5E2AB008}"/>
                </a:ext>
              </a:extLst>
            </p:cNvPr>
            <p:cNvGrpSpPr/>
            <p:nvPr/>
          </p:nvGrpSpPr>
          <p:grpSpPr>
            <a:xfrm>
              <a:off x="4151165" y="3703433"/>
              <a:ext cx="1933406" cy="580255"/>
              <a:chOff x="0" y="0"/>
              <a:chExt cx="1933406" cy="580255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221B6D9-2652-4C9B-8C0E-F71C5075F858}"/>
                  </a:ext>
                </a:extLst>
              </p:cNvPr>
              <p:cNvSpPr/>
              <p:nvPr/>
            </p:nvSpPr>
            <p:spPr>
              <a:xfrm>
                <a:off x="0" y="0"/>
                <a:ext cx="1933406" cy="580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echteck: abgerundete Ecken 4">
                <a:extLst>
                  <a:ext uri="{FF2B5EF4-FFF2-40B4-BE49-F238E27FC236}">
                    <a16:creationId xmlns:a16="http://schemas.microsoft.com/office/drawing/2014/main" id="{285B2AD1-BE1A-47A6-BDA0-5A5F8DDC5A21}"/>
                  </a:ext>
                </a:extLst>
              </p:cNvPr>
              <p:cNvSpPr txBox="1"/>
              <p:nvPr/>
            </p:nvSpPr>
            <p:spPr>
              <a:xfrm>
                <a:off x="444706" y="0"/>
                <a:ext cx="1488699" cy="5802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000" kern="1200" dirty="0"/>
                  <a:t>Host-</a:t>
                </a:r>
                <a:r>
                  <a:rPr lang="de-DE" sz="1000" kern="1200" dirty="0" err="1"/>
                  <a:t>Volumes</a:t>
                </a:r>
                <a:endParaRPr lang="de-DE" sz="1000" kern="1200" dirty="0"/>
              </a:p>
              <a:p>
                <a:pPr marL="57150" lvl="1" indent="-57150" algn="l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sz="800" kern="1200" dirty="0"/>
                  <a:t>Zertifikate</a:t>
                </a:r>
              </a:p>
            </p:txBody>
          </p:sp>
        </p:grpSp>
        <p:pic>
          <p:nvPicPr>
            <p:cNvPr id="43" name="Grafik 42" descr="Datenbank">
              <a:extLst>
                <a:ext uri="{FF2B5EF4-FFF2-40B4-BE49-F238E27FC236}">
                  <a16:creationId xmlns:a16="http://schemas.microsoft.com/office/drawing/2014/main" id="{286D8801-C488-4103-9F7E-EF91512A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1165" y="3737907"/>
              <a:ext cx="488884" cy="48888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6EF5E3-A0DE-4EDC-9588-66B7EFEF5867}"/>
              </a:ext>
            </a:extLst>
          </p:cNvPr>
          <p:cNvGrpSpPr/>
          <p:nvPr/>
        </p:nvGrpSpPr>
        <p:grpSpPr>
          <a:xfrm>
            <a:off x="2637754" y="3275083"/>
            <a:ext cx="1222877" cy="583408"/>
            <a:chOff x="2572764" y="3310965"/>
            <a:chExt cx="1022613" cy="583408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1BDF43D5-7AB1-41D1-95FA-89FB914418C1}"/>
                </a:ext>
              </a:extLst>
            </p:cNvPr>
            <p:cNvSpPr/>
            <p:nvPr/>
          </p:nvSpPr>
          <p:spPr>
            <a:xfrm>
              <a:off x="2572764" y="3310965"/>
              <a:ext cx="1022613" cy="230400"/>
            </a:xfrm>
            <a:custGeom>
              <a:avLst/>
              <a:gdLst>
                <a:gd name="connsiteX0" fmla="*/ 0 w 1022613"/>
                <a:gd name="connsiteY0" fmla="*/ 0 h 230400"/>
                <a:gd name="connsiteX1" fmla="*/ 1022613 w 1022613"/>
                <a:gd name="connsiteY1" fmla="*/ 0 h 230400"/>
                <a:gd name="connsiteX2" fmla="*/ 1022613 w 1022613"/>
                <a:gd name="connsiteY2" fmla="*/ 230400 h 230400"/>
                <a:gd name="connsiteX3" fmla="*/ 0 w 1022613"/>
                <a:gd name="connsiteY3" fmla="*/ 230400 h 230400"/>
                <a:gd name="connsiteX4" fmla="*/ 0 w 1022613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230400">
                  <a:moveTo>
                    <a:pt x="0" y="0"/>
                  </a:moveTo>
                  <a:lnTo>
                    <a:pt x="1022613" y="0"/>
                  </a:lnTo>
                  <a:lnTo>
                    <a:pt x="1022613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32512" rIns="56896" bIns="3251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kern="1200" dirty="0"/>
                <a:t>APEX-</a:t>
              </a:r>
              <a:r>
                <a:rPr lang="de-DE" sz="800" kern="1200" dirty="0" err="1"/>
                <a:t>Deployment</a:t>
              </a:r>
              <a:endParaRPr lang="de-DE" sz="800" kern="120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E739B1-3F92-4CF3-8BA5-F2C9D496ECEB}"/>
                </a:ext>
              </a:extLst>
            </p:cNvPr>
            <p:cNvSpPr/>
            <p:nvPr/>
          </p:nvSpPr>
          <p:spPr>
            <a:xfrm>
              <a:off x="2572764" y="3543013"/>
              <a:ext cx="1022613" cy="351360"/>
            </a:xfrm>
            <a:custGeom>
              <a:avLst/>
              <a:gdLst>
                <a:gd name="connsiteX0" fmla="*/ 0 w 1022613"/>
                <a:gd name="connsiteY0" fmla="*/ 0 h 351360"/>
                <a:gd name="connsiteX1" fmla="*/ 1022613 w 1022613"/>
                <a:gd name="connsiteY1" fmla="*/ 0 h 351360"/>
                <a:gd name="connsiteX2" fmla="*/ 1022613 w 1022613"/>
                <a:gd name="connsiteY2" fmla="*/ 351360 h 351360"/>
                <a:gd name="connsiteX3" fmla="*/ 0 w 1022613"/>
                <a:gd name="connsiteY3" fmla="*/ 351360 h 351360"/>
                <a:gd name="connsiteX4" fmla="*/ 0 w 1022613"/>
                <a:gd name="connsiteY4" fmla="*/ 0 h 35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351360">
                  <a:moveTo>
                    <a:pt x="0" y="0"/>
                  </a:moveTo>
                  <a:lnTo>
                    <a:pt x="1022613" y="0"/>
                  </a:lnTo>
                  <a:lnTo>
                    <a:pt x="1022613" y="351360"/>
                  </a:lnTo>
                  <a:lnTo>
                    <a:pt x="0" y="35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672" tIns="42672" rIns="56896" bIns="64008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Einspielen </a:t>
              </a:r>
              <a:r>
                <a:rPr lang="de-DE" sz="800" kern="1200" dirty="0" err="1"/>
                <a:t>verschie</a:t>
              </a:r>
              <a:r>
                <a:rPr lang="de-DE" sz="800" kern="1200" dirty="0"/>
                <a:t>- </a:t>
              </a:r>
              <a:r>
                <a:rPr lang="de-DE" sz="800" kern="1200" dirty="0" err="1"/>
                <a:t>dener</a:t>
              </a:r>
              <a:r>
                <a:rPr lang="de-DE" sz="800" kern="1200" dirty="0"/>
                <a:t> Applikationen</a:t>
              </a: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967A572-78F3-470F-AA7C-BC614983E86B}"/>
              </a:ext>
            </a:extLst>
          </p:cNvPr>
          <p:cNvSpPr/>
          <p:nvPr/>
        </p:nvSpPr>
        <p:spPr>
          <a:xfrm>
            <a:off x="8152416" y="1747423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129FBAB8-ACB6-4EAB-B1E0-747C2AF39D51}"/>
              </a:ext>
            </a:extLst>
          </p:cNvPr>
          <p:cNvSpPr/>
          <p:nvPr/>
        </p:nvSpPr>
        <p:spPr>
          <a:xfrm>
            <a:off x="7899550" y="2000788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443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51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ussdiagramm: Dokument 44">
            <a:extLst>
              <a:ext uri="{FF2B5EF4-FFF2-40B4-BE49-F238E27FC236}">
                <a16:creationId xmlns:a16="http://schemas.microsoft.com/office/drawing/2014/main" id="{06307A18-8C9B-4D6F-A378-AEBC1B874185}"/>
              </a:ext>
            </a:extLst>
          </p:cNvPr>
          <p:cNvSpPr/>
          <p:nvPr/>
        </p:nvSpPr>
        <p:spPr>
          <a:xfrm flipH="1">
            <a:off x="400386" y="1060488"/>
            <a:ext cx="8175495" cy="3381656"/>
          </a:xfrm>
          <a:prstGeom prst="flowChartDocument">
            <a:avLst/>
          </a:prstGeom>
          <a:solidFill>
            <a:srgbClr val="F89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31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60099" y="954612"/>
          <a:ext cx="7829851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A75724AC-A6EA-43E0-BF9E-DF3B08E37FC2}"/>
              </a:ext>
            </a:extLst>
          </p:cNvPr>
          <p:cNvGraphicFramePr/>
          <p:nvPr>
            <p:extLst/>
          </p:nvPr>
        </p:nvGraphicFramePr>
        <p:xfrm>
          <a:off x="6705863" y="2456435"/>
          <a:ext cx="1784088" cy="81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698437-FD5F-42ED-AE3E-C4BAE2BF6AEB}"/>
              </a:ext>
            </a:extLst>
          </p:cNvPr>
          <p:cNvGrpSpPr/>
          <p:nvPr/>
        </p:nvGrpSpPr>
        <p:grpSpPr>
          <a:xfrm>
            <a:off x="5904117" y="3558218"/>
            <a:ext cx="1933406" cy="580255"/>
            <a:chOff x="4151165" y="3703433"/>
            <a:chExt cx="1933406" cy="58025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4B6CDC5-BF90-407A-BAE0-10DE5E2AB008}"/>
                </a:ext>
              </a:extLst>
            </p:cNvPr>
            <p:cNvGrpSpPr/>
            <p:nvPr/>
          </p:nvGrpSpPr>
          <p:grpSpPr>
            <a:xfrm>
              <a:off x="4151165" y="3703433"/>
              <a:ext cx="1933406" cy="580255"/>
              <a:chOff x="0" y="0"/>
              <a:chExt cx="1933406" cy="580255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221B6D9-2652-4C9B-8C0E-F71C5075F858}"/>
                  </a:ext>
                </a:extLst>
              </p:cNvPr>
              <p:cNvSpPr/>
              <p:nvPr/>
            </p:nvSpPr>
            <p:spPr>
              <a:xfrm>
                <a:off x="0" y="0"/>
                <a:ext cx="1933406" cy="580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echteck: abgerundete Ecken 4">
                <a:extLst>
                  <a:ext uri="{FF2B5EF4-FFF2-40B4-BE49-F238E27FC236}">
                    <a16:creationId xmlns:a16="http://schemas.microsoft.com/office/drawing/2014/main" id="{285B2AD1-BE1A-47A6-BDA0-5A5F8DDC5A21}"/>
                  </a:ext>
                </a:extLst>
              </p:cNvPr>
              <p:cNvSpPr txBox="1"/>
              <p:nvPr/>
            </p:nvSpPr>
            <p:spPr>
              <a:xfrm>
                <a:off x="444706" y="0"/>
                <a:ext cx="1488699" cy="5802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000" kern="1200" dirty="0"/>
                  <a:t>Host-</a:t>
                </a:r>
                <a:r>
                  <a:rPr lang="de-DE" sz="1000" kern="1200" dirty="0" err="1"/>
                  <a:t>Volumes</a:t>
                </a:r>
                <a:endParaRPr lang="de-DE" sz="1000" kern="1200" dirty="0"/>
              </a:p>
              <a:p>
                <a:pPr marL="57150" lvl="1" indent="-57150" algn="l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sz="800" kern="1200" dirty="0"/>
                  <a:t>Zertifikate</a:t>
                </a:r>
              </a:p>
            </p:txBody>
          </p:sp>
        </p:grpSp>
        <p:pic>
          <p:nvPicPr>
            <p:cNvPr id="43" name="Grafik 42" descr="Datenbank">
              <a:extLst>
                <a:ext uri="{FF2B5EF4-FFF2-40B4-BE49-F238E27FC236}">
                  <a16:creationId xmlns:a16="http://schemas.microsoft.com/office/drawing/2014/main" id="{286D8801-C488-4103-9F7E-EF91512A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1165" y="3737907"/>
              <a:ext cx="488884" cy="48888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6EF5E3-A0DE-4EDC-9588-66B7EFEF5867}"/>
              </a:ext>
            </a:extLst>
          </p:cNvPr>
          <p:cNvGrpSpPr/>
          <p:nvPr/>
        </p:nvGrpSpPr>
        <p:grpSpPr>
          <a:xfrm>
            <a:off x="2637754" y="3275083"/>
            <a:ext cx="1222877" cy="583408"/>
            <a:chOff x="2572764" y="3310965"/>
            <a:chExt cx="1022613" cy="583408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1BDF43D5-7AB1-41D1-95FA-89FB914418C1}"/>
                </a:ext>
              </a:extLst>
            </p:cNvPr>
            <p:cNvSpPr/>
            <p:nvPr/>
          </p:nvSpPr>
          <p:spPr>
            <a:xfrm>
              <a:off x="2572764" y="3310965"/>
              <a:ext cx="1022613" cy="230400"/>
            </a:xfrm>
            <a:custGeom>
              <a:avLst/>
              <a:gdLst>
                <a:gd name="connsiteX0" fmla="*/ 0 w 1022613"/>
                <a:gd name="connsiteY0" fmla="*/ 0 h 230400"/>
                <a:gd name="connsiteX1" fmla="*/ 1022613 w 1022613"/>
                <a:gd name="connsiteY1" fmla="*/ 0 h 230400"/>
                <a:gd name="connsiteX2" fmla="*/ 1022613 w 1022613"/>
                <a:gd name="connsiteY2" fmla="*/ 230400 h 230400"/>
                <a:gd name="connsiteX3" fmla="*/ 0 w 1022613"/>
                <a:gd name="connsiteY3" fmla="*/ 230400 h 230400"/>
                <a:gd name="connsiteX4" fmla="*/ 0 w 1022613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230400">
                  <a:moveTo>
                    <a:pt x="0" y="0"/>
                  </a:moveTo>
                  <a:lnTo>
                    <a:pt x="1022613" y="0"/>
                  </a:lnTo>
                  <a:lnTo>
                    <a:pt x="1022613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32512" rIns="56896" bIns="3251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kern="1200" dirty="0"/>
                <a:t>APEX-</a:t>
              </a:r>
              <a:r>
                <a:rPr lang="de-DE" sz="800" kern="1200" dirty="0" err="1"/>
                <a:t>Deployment</a:t>
              </a:r>
              <a:endParaRPr lang="de-DE" sz="800" kern="120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E739B1-3F92-4CF3-8BA5-F2C9D496ECEB}"/>
                </a:ext>
              </a:extLst>
            </p:cNvPr>
            <p:cNvSpPr/>
            <p:nvPr/>
          </p:nvSpPr>
          <p:spPr>
            <a:xfrm>
              <a:off x="2572764" y="3543013"/>
              <a:ext cx="1022613" cy="351360"/>
            </a:xfrm>
            <a:custGeom>
              <a:avLst/>
              <a:gdLst>
                <a:gd name="connsiteX0" fmla="*/ 0 w 1022613"/>
                <a:gd name="connsiteY0" fmla="*/ 0 h 351360"/>
                <a:gd name="connsiteX1" fmla="*/ 1022613 w 1022613"/>
                <a:gd name="connsiteY1" fmla="*/ 0 h 351360"/>
                <a:gd name="connsiteX2" fmla="*/ 1022613 w 1022613"/>
                <a:gd name="connsiteY2" fmla="*/ 351360 h 351360"/>
                <a:gd name="connsiteX3" fmla="*/ 0 w 1022613"/>
                <a:gd name="connsiteY3" fmla="*/ 351360 h 351360"/>
                <a:gd name="connsiteX4" fmla="*/ 0 w 1022613"/>
                <a:gd name="connsiteY4" fmla="*/ 0 h 35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351360">
                  <a:moveTo>
                    <a:pt x="0" y="0"/>
                  </a:moveTo>
                  <a:lnTo>
                    <a:pt x="1022613" y="0"/>
                  </a:lnTo>
                  <a:lnTo>
                    <a:pt x="1022613" y="351360"/>
                  </a:lnTo>
                  <a:lnTo>
                    <a:pt x="0" y="35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672" tIns="42672" rIns="56896" bIns="64008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Einspielen </a:t>
              </a:r>
              <a:r>
                <a:rPr lang="de-DE" sz="800" kern="1200" dirty="0" err="1"/>
                <a:t>verschie</a:t>
              </a:r>
              <a:r>
                <a:rPr lang="de-DE" sz="800" kern="1200" dirty="0"/>
                <a:t>- </a:t>
              </a:r>
              <a:r>
                <a:rPr lang="de-DE" sz="800" kern="1200" dirty="0" err="1"/>
                <a:t>dener</a:t>
              </a:r>
              <a:r>
                <a:rPr lang="de-DE" sz="800" kern="1200" dirty="0"/>
                <a:t> Applikationen</a:t>
              </a: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967A572-78F3-470F-AA7C-BC614983E86B}"/>
              </a:ext>
            </a:extLst>
          </p:cNvPr>
          <p:cNvSpPr/>
          <p:nvPr/>
        </p:nvSpPr>
        <p:spPr>
          <a:xfrm>
            <a:off x="8152416" y="1747423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129FBAB8-ACB6-4EAB-B1E0-747C2AF39D51}"/>
              </a:ext>
            </a:extLst>
          </p:cNvPr>
          <p:cNvSpPr/>
          <p:nvPr/>
        </p:nvSpPr>
        <p:spPr>
          <a:xfrm>
            <a:off x="7899550" y="2000788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443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4E207902-706F-4AE2-BD05-FBA9E7BE70F2}"/>
              </a:ext>
            </a:extLst>
          </p:cNvPr>
          <p:cNvSpPr/>
          <p:nvPr/>
        </p:nvSpPr>
        <p:spPr>
          <a:xfrm>
            <a:off x="7998590" y="4017515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2376</a:t>
            </a:r>
          </a:p>
        </p:txBody>
      </p:sp>
    </p:spTree>
    <p:extLst>
      <p:ext uri="{BB962C8B-B14F-4D97-AF65-F5344CB8AC3E}">
        <p14:creationId xmlns:p14="http://schemas.microsoft.com/office/powerpoint/2010/main" val="2816463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Amazon Cloud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2050" name="Picture 2" descr="https://media.boingboing.net/wp-content/uploads/2017/02/amazon_web_services.png">
            <a:extLst>
              <a:ext uri="{FF2B5EF4-FFF2-40B4-BE49-F238E27FC236}">
                <a16:creationId xmlns:a16="http://schemas.microsoft.com/office/drawing/2014/main" id="{1CBB9264-A53A-477A-B95F-E116B0AB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30" y="1573514"/>
            <a:ext cx="4286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5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2DF105-025B-47F9-8079-A1424C0B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E2A5A4-E39D-4638-9C74-F87DEE4A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33</a:t>
            </a:fld>
            <a:endParaRPr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97B249-2E4B-42D2-878B-541439BE34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904FA4B-FE3A-4D2A-8353-3093CBE3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" y="995680"/>
            <a:ext cx="8473441" cy="3918320"/>
          </a:xfrm>
          <a:prstGeom prst="rect">
            <a:avLst/>
          </a:prstGeom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15234C23-AC3C-43FF-B333-A9353C39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87474"/>
            <a:ext cx="8712200" cy="812554"/>
          </a:xfrm>
        </p:spPr>
        <p:txBody>
          <a:bodyPr/>
          <a:lstStyle/>
          <a:p>
            <a:r>
              <a:rPr lang="de-DE" dirty="0"/>
              <a:t>Die 3 Haupttypen des Cloud Computing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77A69A-F1DB-42CA-8460-335281862202}"/>
              </a:ext>
            </a:extLst>
          </p:cNvPr>
          <p:cNvSpPr/>
          <p:nvPr/>
        </p:nvSpPr>
        <p:spPr>
          <a:xfrm>
            <a:off x="289560" y="900028"/>
            <a:ext cx="2113280" cy="40139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68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2DF105-025B-47F9-8079-A1424C0B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E2A5A4-E39D-4638-9C74-F87DEE4A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34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BA223B-57ED-41B2-8104-C9D49E7E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Amazon Web Services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97B249-2E4B-42D2-878B-541439BE34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5F4ACC-2CE4-4D89-ADB9-85B27B423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25" y="-285889"/>
            <a:ext cx="2227836" cy="1670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935A5F-9A9B-43F6-B158-4DC8F4C8C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78" y="1121125"/>
            <a:ext cx="7328241" cy="37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1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2DF105-025B-47F9-8079-A1424C0B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E2A5A4-E39D-4638-9C74-F87DEE4A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35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BA223B-57ED-41B2-8104-C9D49E7E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Amazon Web Services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97B249-2E4B-42D2-878B-541439BE34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5F4ACC-2CE4-4D89-ADB9-85B27B423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25" y="-285889"/>
            <a:ext cx="2227836" cy="16708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EA9908-B4C7-4042-B90D-A81C175C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926026"/>
            <a:ext cx="7493000" cy="3987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4628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0F14FF-2DBA-4B66-BFD2-F96CC1FD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361FC1-2A33-440D-AA17-E42CED57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6376" y="4914000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36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83A00D-82F8-473F-A1BD-B1078017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Elastic</a:t>
            </a:r>
            <a:r>
              <a:rPr lang="de-DE" dirty="0"/>
              <a:t> Cloud Computing - EC2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1228F93-E9FC-4B92-A9E0-CAB38C282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18C821-108E-4AED-8FEF-F22CB639B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25" y="-285889"/>
            <a:ext cx="2227836" cy="1670877"/>
          </a:xfrm>
          <a:prstGeom prst="rect">
            <a:avLst/>
          </a:prstGeom>
        </p:spPr>
      </p:pic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5571EB47-A58A-4D4C-9CE4-1F04C2224F71}"/>
              </a:ext>
            </a:extLst>
          </p:cNvPr>
          <p:cNvSpPr txBox="1">
            <a:spLocks/>
          </p:cNvSpPr>
          <p:nvPr/>
        </p:nvSpPr>
        <p:spPr>
          <a:xfrm>
            <a:off x="215900" y="1080000"/>
            <a:ext cx="8176986" cy="370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stellt sichere, skalierbare Rechen-</a:t>
            </a:r>
            <a:br>
              <a:rPr lang="de-DE" dirty="0"/>
            </a:br>
            <a:r>
              <a:rPr lang="de-DE" dirty="0" err="1"/>
              <a:t>kapazitäten</a:t>
            </a:r>
            <a:r>
              <a:rPr lang="de-DE" dirty="0"/>
              <a:t> in der Cloud bereit</a:t>
            </a:r>
          </a:p>
          <a:p>
            <a:r>
              <a:rPr lang="de-DE" dirty="0"/>
              <a:t>mühelos Kapazität erhalten und </a:t>
            </a:r>
            <a:br>
              <a:rPr lang="de-DE" dirty="0"/>
            </a:br>
            <a:r>
              <a:rPr lang="de-DE" dirty="0"/>
              <a:t>konfigurieren</a:t>
            </a:r>
          </a:p>
          <a:p>
            <a:r>
              <a:rPr lang="de-DE" dirty="0"/>
              <a:t>Vorkonfigurierte Vorlagen für VMs/</a:t>
            </a:r>
            <a:r>
              <a:rPr lang="de-DE" dirty="0" err="1"/>
              <a:t>Instances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i="1" dirty="0"/>
              <a:t>Amazon </a:t>
            </a:r>
            <a:r>
              <a:rPr lang="de-DE" i="1" dirty="0" err="1"/>
              <a:t>Machine</a:t>
            </a:r>
            <a:r>
              <a:rPr lang="de-DE" i="1" dirty="0"/>
              <a:t> Images / AMIs)</a:t>
            </a:r>
            <a:r>
              <a:rPr lang="de-DE" dirty="0"/>
              <a:t> </a:t>
            </a:r>
          </a:p>
          <a:p>
            <a:r>
              <a:rPr lang="de-DE" i="1" dirty="0"/>
              <a:t>Instance-Typen zur </a:t>
            </a:r>
            <a:r>
              <a:rPr lang="de-DE" dirty="0"/>
              <a:t>Konfigurationen für </a:t>
            </a:r>
            <a:br>
              <a:rPr lang="de-DE" dirty="0"/>
            </a:br>
            <a:r>
              <a:rPr lang="de-DE" dirty="0"/>
              <a:t>CPU, Arbeitsspeicher, Speicher und </a:t>
            </a:r>
            <a:br>
              <a:rPr lang="de-DE" dirty="0"/>
            </a:br>
            <a:r>
              <a:rPr lang="de-DE" dirty="0"/>
              <a:t>Netzwerkkapazität der </a:t>
            </a:r>
            <a:r>
              <a:rPr lang="de-DE" dirty="0" err="1"/>
              <a:t>Instances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894FA9C-194E-49D5-86BB-57CC5D59B478}"/>
              </a:ext>
            </a:extLst>
          </p:cNvPr>
          <p:cNvGrpSpPr/>
          <p:nvPr/>
        </p:nvGrpSpPr>
        <p:grpSpPr>
          <a:xfrm>
            <a:off x="5706191" y="2982370"/>
            <a:ext cx="3251042" cy="1744080"/>
            <a:chOff x="5413682" y="2979420"/>
            <a:chExt cx="3251042" cy="174408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6656BFD0-65AD-4A72-9C03-13E6168CBFAC}"/>
                </a:ext>
              </a:extLst>
            </p:cNvPr>
            <p:cNvSpPr/>
            <p:nvPr/>
          </p:nvSpPr>
          <p:spPr>
            <a:xfrm>
              <a:off x="5413682" y="2979420"/>
              <a:ext cx="3251042" cy="174408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9411258-5A74-4B26-9B40-6342920F036D}"/>
                </a:ext>
              </a:extLst>
            </p:cNvPr>
            <p:cNvSpPr txBox="1"/>
            <p:nvPr/>
          </p:nvSpPr>
          <p:spPr>
            <a:xfrm>
              <a:off x="6243973" y="3411679"/>
              <a:ext cx="21467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/>
                <a:t>t2.small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DEC31A7-C74B-4652-B088-87CEFBC7C829}"/>
                </a:ext>
              </a:extLst>
            </p:cNvPr>
            <p:cNvSpPr txBox="1"/>
            <p:nvPr/>
          </p:nvSpPr>
          <p:spPr>
            <a:xfrm>
              <a:off x="5710573" y="4307120"/>
              <a:ext cx="13308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instance</a:t>
              </a:r>
              <a:r>
                <a:rPr lang="de-DE" dirty="0"/>
                <a:t> </a:t>
              </a:r>
              <a:r>
                <a:rPr lang="de-DE" dirty="0" err="1"/>
                <a:t>family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81D2C98-294A-4F4B-96D2-9CC9713A97B3}"/>
                </a:ext>
              </a:extLst>
            </p:cNvPr>
            <p:cNvSpPr txBox="1"/>
            <p:nvPr/>
          </p:nvSpPr>
          <p:spPr>
            <a:xfrm>
              <a:off x="5970543" y="3106188"/>
              <a:ext cx="17152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instance</a:t>
              </a:r>
              <a:r>
                <a:rPr lang="de-DE" dirty="0"/>
                <a:t> </a:t>
              </a:r>
              <a:r>
                <a:rPr lang="de-DE" dirty="0" err="1"/>
                <a:t>generation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FB7B577-D4A3-4592-AE0E-854A034868A8}"/>
                </a:ext>
              </a:extLst>
            </p:cNvPr>
            <p:cNvSpPr txBox="1"/>
            <p:nvPr/>
          </p:nvSpPr>
          <p:spPr>
            <a:xfrm>
              <a:off x="7120160" y="4327481"/>
              <a:ext cx="117211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instance</a:t>
              </a:r>
              <a:r>
                <a:rPr lang="de-DE" dirty="0"/>
                <a:t> </a:t>
              </a:r>
              <a:r>
                <a:rPr lang="de-DE" dirty="0" err="1"/>
                <a:t>size</a:t>
              </a:r>
              <a:endParaRPr lang="de-DE" dirty="0"/>
            </a:p>
          </p:txBody>
        </p:sp>
        <p:sp>
          <p:nvSpPr>
            <p:cNvPr id="15" name="Geschweifte Klammer rechts 14">
              <a:extLst>
                <a:ext uri="{FF2B5EF4-FFF2-40B4-BE49-F238E27FC236}">
                  <a16:creationId xmlns:a16="http://schemas.microsoft.com/office/drawing/2014/main" id="{032D7D24-0C82-4EF1-899D-817469AE31D5}"/>
                </a:ext>
              </a:extLst>
            </p:cNvPr>
            <p:cNvSpPr/>
            <p:nvPr/>
          </p:nvSpPr>
          <p:spPr>
            <a:xfrm rot="5400000">
              <a:off x="7574090" y="3648419"/>
              <a:ext cx="125999" cy="11914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eschweifte Klammer rechts 15">
              <a:extLst>
                <a:ext uri="{FF2B5EF4-FFF2-40B4-BE49-F238E27FC236}">
                  <a16:creationId xmlns:a16="http://schemas.microsoft.com/office/drawing/2014/main" id="{8B19A786-A784-4C7D-AC68-DD21B072BD75}"/>
                </a:ext>
              </a:extLst>
            </p:cNvPr>
            <p:cNvSpPr/>
            <p:nvPr/>
          </p:nvSpPr>
          <p:spPr>
            <a:xfrm rot="16200000">
              <a:off x="6574751" y="3354744"/>
              <a:ext cx="155449" cy="25850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Geschweifte Klammer rechts 16">
              <a:extLst>
                <a:ext uri="{FF2B5EF4-FFF2-40B4-BE49-F238E27FC236}">
                  <a16:creationId xmlns:a16="http://schemas.microsoft.com/office/drawing/2014/main" id="{072C71E9-0F29-4E4E-9CA1-A0149CD7903F}"/>
                </a:ext>
              </a:extLst>
            </p:cNvPr>
            <p:cNvSpPr/>
            <p:nvPr/>
          </p:nvSpPr>
          <p:spPr>
            <a:xfrm rot="5400000">
              <a:off x="6345071" y="4154025"/>
              <a:ext cx="145744" cy="21934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0C6AC9CE-2FD4-4EB6-8E53-9DB66738E2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91" y="1278909"/>
            <a:ext cx="3165010" cy="147375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DC33E1-E8E3-42C4-AD75-9CF7C639DB5F}"/>
              </a:ext>
            </a:extLst>
          </p:cNvPr>
          <p:cNvSpPr/>
          <p:nvPr/>
        </p:nvSpPr>
        <p:spPr>
          <a:xfrm>
            <a:off x="5428471" y="4731014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00" dirty="0"/>
              <a:t>https://microage.com/blog/aws-ec2-pricing-models/attachment/aws-ec2-instance-types/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1083334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9F3FC0D-FB37-47B9-8005-20A94DFF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EA857B-03DB-4C4C-927F-0F34FAFC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37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9AB6CD-75CA-45CD-9C4A-E8798E72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Private Cloud - VPC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AC2FEDA-AEC6-4CEF-BEF8-072A0C1206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2814"/>
            <a:ext cx="4238171" cy="37084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8B3590-D545-4021-84B4-58EE65598C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9909AC-8C8B-4252-822E-5DF8747ED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25" y="-285889"/>
            <a:ext cx="2227836" cy="167087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20EF52F-8E49-425D-9117-3842F7EC6958}"/>
              </a:ext>
            </a:extLst>
          </p:cNvPr>
          <p:cNvSpPr/>
          <p:nvPr/>
        </p:nvSpPr>
        <p:spPr>
          <a:xfrm>
            <a:off x="5000039" y="4705418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700" dirty="0"/>
              <a:t>https://aws.amazon.com/de/blogs/apn/amazon-vpc-for-on-premises-network-engineers-part-one/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4DAC45-7164-470A-8825-D0DDE9A86F8C}"/>
              </a:ext>
            </a:extLst>
          </p:cNvPr>
          <p:cNvSpPr txBox="1"/>
          <p:nvPr/>
        </p:nvSpPr>
        <p:spPr>
          <a:xfrm>
            <a:off x="373380" y="153162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0E9A8D7E-6532-411A-BE5A-6FF8F308BC11}"/>
              </a:ext>
            </a:extLst>
          </p:cNvPr>
          <p:cNvSpPr txBox="1">
            <a:spLocks/>
          </p:cNvSpPr>
          <p:nvPr/>
        </p:nvSpPr>
        <p:spPr>
          <a:xfrm>
            <a:off x="215900" y="1080000"/>
            <a:ext cx="4148662" cy="370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selbst definiertes virtuelles Netzwerk</a:t>
            </a:r>
          </a:p>
          <a:p>
            <a:r>
              <a:rPr lang="de-DE" dirty="0"/>
              <a:t>Netzwerkschicht von verschiedenen Amazon AWS-Ressourcen</a:t>
            </a:r>
          </a:p>
          <a:p>
            <a:r>
              <a:rPr lang="de-DE" dirty="0"/>
              <a:t>Konfiguration </a:t>
            </a:r>
          </a:p>
          <a:p>
            <a:pPr lvl="1"/>
            <a:r>
              <a:rPr lang="de-DE" dirty="0"/>
              <a:t>Ändern des IP-Adressbereichs, </a:t>
            </a:r>
          </a:p>
          <a:p>
            <a:pPr lvl="1"/>
            <a:r>
              <a:rPr lang="de-DE" dirty="0"/>
              <a:t>Erstellen von Subnetze und Routing-Tabellen, Netzwerk-Gateways</a:t>
            </a:r>
          </a:p>
          <a:p>
            <a:pPr lvl="1"/>
            <a:r>
              <a:rPr lang="de-DE" dirty="0"/>
              <a:t>Anpassen verschiedener Sicherheitseinstellungen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64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ussdiagramm: Dokument 44">
            <a:extLst>
              <a:ext uri="{FF2B5EF4-FFF2-40B4-BE49-F238E27FC236}">
                <a16:creationId xmlns:a16="http://schemas.microsoft.com/office/drawing/2014/main" id="{06307A18-8C9B-4D6F-A378-AEBC1B874185}"/>
              </a:ext>
            </a:extLst>
          </p:cNvPr>
          <p:cNvSpPr/>
          <p:nvPr/>
        </p:nvSpPr>
        <p:spPr>
          <a:xfrm flipH="1">
            <a:off x="400386" y="1060488"/>
            <a:ext cx="8175495" cy="3381656"/>
          </a:xfrm>
          <a:prstGeom prst="flowChartDocument">
            <a:avLst/>
          </a:prstGeom>
          <a:solidFill>
            <a:srgbClr val="F89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60099" y="954612"/>
          <a:ext cx="7829851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A75724AC-A6EA-43E0-BF9E-DF3B08E37FC2}"/>
              </a:ext>
            </a:extLst>
          </p:cNvPr>
          <p:cNvGraphicFramePr/>
          <p:nvPr>
            <p:extLst/>
          </p:nvPr>
        </p:nvGraphicFramePr>
        <p:xfrm>
          <a:off x="6705863" y="2456435"/>
          <a:ext cx="1784088" cy="81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698437-FD5F-42ED-AE3E-C4BAE2BF6AEB}"/>
              </a:ext>
            </a:extLst>
          </p:cNvPr>
          <p:cNvGrpSpPr/>
          <p:nvPr/>
        </p:nvGrpSpPr>
        <p:grpSpPr>
          <a:xfrm>
            <a:off x="5904117" y="3558218"/>
            <a:ext cx="1933406" cy="580255"/>
            <a:chOff x="4151165" y="3703433"/>
            <a:chExt cx="1933406" cy="58025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4B6CDC5-BF90-407A-BAE0-10DE5E2AB008}"/>
                </a:ext>
              </a:extLst>
            </p:cNvPr>
            <p:cNvGrpSpPr/>
            <p:nvPr/>
          </p:nvGrpSpPr>
          <p:grpSpPr>
            <a:xfrm>
              <a:off x="4151165" y="3703433"/>
              <a:ext cx="1933406" cy="580255"/>
              <a:chOff x="0" y="0"/>
              <a:chExt cx="1933406" cy="580255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221B6D9-2652-4C9B-8C0E-F71C5075F858}"/>
                  </a:ext>
                </a:extLst>
              </p:cNvPr>
              <p:cNvSpPr/>
              <p:nvPr/>
            </p:nvSpPr>
            <p:spPr>
              <a:xfrm>
                <a:off x="0" y="0"/>
                <a:ext cx="1933406" cy="580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echteck: abgerundete Ecken 4">
                <a:extLst>
                  <a:ext uri="{FF2B5EF4-FFF2-40B4-BE49-F238E27FC236}">
                    <a16:creationId xmlns:a16="http://schemas.microsoft.com/office/drawing/2014/main" id="{285B2AD1-BE1A-47A6-BDA0-5A5F8DDC5A21}"/>
                  </a:ext>
                </a:extLst>
              </p:cNvPr>
              <p:cNvSpPr txBox="1"/>
              <p:nvPr/>
            </p:nvSpPr>
            <p:spPr>
              <a:xfrm>
                <a:off x="444706" y="0"/>
                <a:ext cx="1488699" cy="5802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000" kern="1200" dirty="0"/>
                  <a:t>Host-</a:t>
                </a:r>
                <a:r>
                  <a:rPr lang="de-DE" sz="1000" kern="1200" dirty="0" err="1"/>
                  <a:t>Volumes</a:t>
                </a:r>
                <a:endParaRPr lang="de-DE" sz="1000" kern="1200" dirty="0"/>
              </a:p>
              <a:p>
                <a:pPr marL="57150" lvl="1" indent="-57150" algn="l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sz="800" kern="1200" dirty="0"/>
                  <a:t>Zertifikate</a:t>
                </a:r>
              </a:p>
            </p:txBody>
          </p:sp>
        </p:grpSp>
        <p:pic>
          <p:nvPicPr>
            <p:cNvPr id="43" name="Grafik 42" descr="Datenbank">
              <a:extLst>
                <a:ext uri="{FF2B5EF4-FFF2-40B4-BE49-F238E27FC236}">
                  <a16:creationId xmlns:a16="http://schemas.microsoft.com/office/drawing/2014/main" id="{286D8801-C488-4103-9F7E-EF91512A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1165" y="3737907"/>
              <a:ext cx="488884" cy="48888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6EF5E3-A0DE-4EDC-9588-66B7EFEF5867}"/>
              </a:ext>
            </a:extLst>
          </p:cNvPr>
          <p:cNvGrpSpPr/>
          <p:nvPr/>
        </p:nvGrpSpPr>
        <p:grpSpPr>
          <a:xfrm>
            <a:off x="2637754" y="3275083"/>
            <a:ext cx="1222877" cy="583408"/>
            <a:chOff x="2572764" y="3310965"/>
            <a:chExt cx="1022613" cy="583408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1BDF43D5-7AB1-41D1-95FA-89FB914418C1}"/>
                </a:ext>
              </a:extLst>
            </p:cNvPr>
            <p:cNvSpPr/>
            <p:nvPr/>
          </p:nvSpPr>
          <p:spPr>
            <a:xfrm>
              <a:off x="2572764" y="3310965"/>
              <a:ext cx="1022613" cy="230400"/>
            </a:xfrm>
            <a:custGeom>
              <a:avLst/>
              <a:gdLst>
                <a:gd name="connsiteX0" fmla="*/ 0 w 1022613"/>
                <a:gd name="connsiteY0" fmla="*/ 0 h 230400"/>
                <a:gd name="connsiteX1" fmla="*/ 1022613 w 1022613"/>
                <a:gd name="connsiteY1" fmla="*/ 0 h 230400"/>
                <a:gd name="connsiteX2" fmla="*/ 1022613 w 1022613"/>
                <a:gd name="connsiteY2" fmla="*/ 230400 h 230400"/>
                <a:gd name="connsiteX3" fmla="*/ 0 w 1022613"/>
                <a:gd name="connsiteY3" fmla="*/ 230400 h 230400"/>
                <a:gd name="connsiteX4" fmla="*/ 0 w 1022613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230400">
                  <a:moveTo>
                    <a:pt x="0" y="0"/>
                  </a:moveTo>
                  <a:lnTo>
                    <a:pt x="1022613" y="0"/>
                  </a:lnTo>
                  <a:lnTo>
                    <a:pt x="1022613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32512" rIns="56896" bIns="3251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kern="1200" dirty="0"/>
                <a:t>APEX-</a:t>
              </a:r>
              <a:r>
                <a:rPr lang="de-DE" sz="800" kern="1200" dirty="0" err="1"/>
                <a:t>Deployment</a:t>
              </a:r>
              <a:endParaRPr lang="de-DE" sz="800" kern="120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E739B1-3F92-4CF3-8BA5-F2C9D496ECEB}"/>
                </a:ext>
              </a:extLst>
            </p:cNvPr>
            <p:cNvSpPr/>
            <p:nvPr/>
          </p:nvSpPr>
          <p:spPr>
            <a:xfrm>
              <a:off x="2572764" y="3543013"/>
              <a:ext cx="1022613" cy="351360"/>
            </a:xfrm>
            <a:custGeom>
              <a:avLst/>
              <a:gdLst>
                <a:gd name="connsiteX0" fmla="*/ 0 w 1022613"/>
                <a:gd name="connsiteY0" fmla="*/ 0 h 351360"/>
                <a:gd name="connsiteX1" fmla="*/ 1022613 w 1022613"/>
                <a:gd name="connsiteY1" fmla="*/ 0 h 351360"/>
                <a:gd name="connsiteX2" fmla="*/ 1022613 w 1022613"/>
                <a:gd name="connsiteY2" fmla="*/ 351360 h 351360"/>
                <a:gd name="connsiteX3" fmla="*/ 0 w 1022613"/>
                <a:gd name="connsiteY3" fmla="*/ 351360 h 351360"/>
                <a:gd name="connsiteX4" fmla="*/ 0 w 1022613"/>
                <a:gd name="connsiteY4" fmla="*/ 0 h 35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351360">
                  <a:moveTo>
                    <a:pt x="0" y="0"/>
                  </a:moveTo>
                  <a:lnTo>
                    <a:pt x="1022613" y="0"/>
                  </a:lnTo>
                  <a:lnTo>
                    <a:pt x="1022613" y="351360"/>
                  </a:lnTo>
                  <a:lnTo>
                    <a:pt x="0" y="35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672" tIns="42672" rIns="56896" bIns="64008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Einspielen </a:t>
              </a:r>
              <a:r>
                <a:rPr lang="de-DE" sz="800" kern="1200" dirty="0" err="1"/>
                <a:t>verschie</a:t>
              </a:r>
              <a:r>
                <a:rPr lang="de-DE" sz="800" kern="1200" dirty="0"/>
                <a:t>- </a:t>
              </a:r>
              <a:r>
                <a:rPr lang="de-DE" sz="800" kern="1200" dirty="0" err="1"/>
                <a:t>dener</a:t>
              </a:r>
              <a:r>
                <a:rPr lang="de-DE" sz="800" kern="1200" dirty="0"/>
                <a:t> Applikationen</a:t>
              </a: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967A572-78F3-470F-AA7C-BC614983E86B}"/>
              </a:ext>
            </a:extLst>
          </p:cNvPr>
          <p:cNvSpPr/>
          <p:nvPr/>
        </p:nvSpPr>
        <p:spPr>
          <a:xfrm>
            <a:off x="8152416" y="1747423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129FBAB8-ACB6-4EAB-B1E0-747C2AF39D51}"/>
              </a:ext>
            </a:extLst>
          </p:cNvPr>
          <p:cNvSpPr/>
          <p:nvPr/>
        </p:nvSpPr>
        <p:spPr>
          <a:xfrm>
            <a:off x="7899550" y="2000788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443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4E207902-706F-4AE2-BD05-FBA9E7BE70F2}"/>
              </a:ext>
            </a:extLst>
          </p:cNvPr>
          <p:cNvSpPr/>
          <p:nvPr/>
        </p:nvSpPr>
        <p:spPr>
          <a:xfrm>
            <a:off x="7998590" y="4017515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2376</a:t>
            </a:r>
          </a:p>
        </p:txBody>
      </p:sp>
    </p:spTree>
    <p:extLst>
      <p:ext uri="{BB962C8B-B14F-4D97-AF65-F5344CB8AC3E}">
        <p14:creationId xmlns:p14="http://schemas.microsoft.com/office/powerpoint/2010/main" val="2540251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Orchestrierung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1026" name="Picture 2" descr="consulting">
            <a:extLst>
              <a:ext uri="{FF2B5EF4-FFF2-40B4-BE49-F238E27FC236}">
                <a16:creationId xmlns:a16="http://schemas.microsoft.com/office/drawing/2014/main" id="{0DC1C9C6-3004-49E4-A21D-0F04B38E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05" y="1545092"/>
            <a:ext cx="3187963" cy="25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7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Warum ist APEX so unbekannt?</a:t>
            </a:r>
          </a:p>
          <a:p>
            <a:r>
              <a:rPr lang="de-DE" dirty="0"/>
              <a:t>Warum sind Angular, </a:t>
            </a:r>
            <a:r>
              <a:rPr lang="de-DE" dirty="0" err="1"/>
              <a:t>React</a:t>
            </a:r>
            <a:r>
              <a:rPr lang="de-DE" dirty="0"/>
              <a:t> und Co so beliebt?</a:t>
            </a:r>
          </a:p>
          <a:p>
            <a:r>
              <a:rPr lang="de-DE" dirty="0"/>
              <a:t>Warum können wir nur Enterprise?</a:t>
            </a:r>
          </a:p>
          <a:p>
            <a:endParaRPr lang="de-DE" dirty="0"/>
          </a:p>
          <a:p>
            <a:r>
              <a:rPr lang="de-DE" dirty="0"/>
              <a:t>Warum hat der Friseur um die Ecke keine </a:t>
            </a:r>
            <a:br>
              <a:rPr lang="de-DE" dirty="0"/>
            </a:br>
            <a:r>
              <a:rPr lang="de-DE" dirty="0"/>
              <a:t>APEX – Applikation?</a:t>
            </a:r>
          </a:p>
          <a:p>
            <a:r>
              <a:rPr lang="de-DE" dirty="0"/>
              <a:t>Wieso verwaltet mein Sportverein seine Mitglieder nicht über eine APEX-Applikation?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</p:spTree>
    <p:extLst>
      <p:ext uri="{BB962C8B-B14F-4D97-AF65-F5344CB8AC3E}">
        <p14:creationId xmlns:p14="http://schemas.microsoft.com/office/powerpoint/2010/main" val="46716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40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Vorbereitung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EF191A-60AA-4052-BCF3-904845661D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IAM - Benutzer erstellen (Identity and Access Management)</a:t>
            </a:r>
          </a:p>
          <a:p>
            <a:pPr lvl="1"/>
            <a:r>
              <a:rPr lang="de-DE" dirty="0"/>
              <a:t>Gruppe erstellen und zuweisen der Policy </a:t>
            </a:r>
            <a:r>
              <a:rPr lang="de-DE" b="1" dirty="0"/>
              <a:t>AmazonEC2FullAccess</a:t>
            </a:r>
          </a:p>
          <a:p>
            <a:pPr lvl="1"/>
            <a:r>
              <a:rPr lang="de-DE" dirty="0"/>
              <a:t>Benutzer der Gruppe hinzufügen</a:t>
            </a:r>
          </a:p>
          <a:p>
            <a:pPr lvl="1"/>
            <a:r>
              <a:rPr lang="de-DE" dirty="0" err="1"/>
              <a:t>AccessKey</a:t>
            </a:r>
            <a:r>
              <a:rPr lang="de-DE" dirty="0"/>
              <a:t> / Secret speichern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08540D-E205-4085-8EDC-EED2728C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C8B5DE-49FD-4125-B609-7427F93DF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80" y="2371026"/>
            <a:ext cx="7711581" cy="24169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DB74FE6-2E3C-4422-8317-DBF6540C7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665" y="3194389"/>
            <a:ext cx="385817" cy="1238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03213F-69F3-482E-ABE4-CC09DEF63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195" y="3816009"/>
            <a:ext cx="254907" cy="1274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01A9139-B137-463E-874B-18AAE1CEA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174" y="4049115"/>
            <a:ext cx="254907" cy="12745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9026016-D2C6-4149-8D03-32FE87E4D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27" y="4279093"/>
            <a:ext cx="254907" cy="1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26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41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AWS-CLI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EF191A-60AA-4052-BCF3-904845661D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Verwaltung und Konfiguration vieler AWS-Services über die Kommandozeile</a:t>
            </a:r>
          </a:p>
          <a:p>
            <a:endParaRPr lang="de-DE" dirty="0"/>
          </a:p>
          <a:p>
            <a:r>
              <a:rPr lang="de-DE" dirty="0"/>
              <a:t>Installation über: </a:t>
            </a:r>
            <a:r>
              <a:rPr lang="de-DE" dirty="0">
                <a:hlinkClick r:id="rId2"/>
              </a:rPr>
              <a:t>https://aws.amazon.com/de/cli/</a:t>
            </a:r>
            <a:endParaRPr lang="de-DE" dirty="0"/>
          </a:p>
          <a:p>
            <a:endParaRPr lang="de-DE" dirty="0"/>
          </a:p>
          <a:p>
            <a:r>
              <a:rPr lang="de-DE" dirty="0"/>
              <a:t>Konfiguration durch: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configure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de-DE" dirty="0"/>
              <a:t>AWS Access Key ID [None]: AKIAIOSFODNN7EXAMPLE</a:t>
            </a:r>
          </a:p>
          <a:p>
            <a:pPr lvl="2"/>
            <a:r>
              <a:rPr lang="de-DE" dirty="0"/>
              <a:t>AWS Secret Access Key [None]: </a:t>
            </a:r>
            <a:r>
              <a:rPr lang="de-DE" dirty="0" err="1"/>
              <a:t>wJalrXUtnFEMI</a:t>
            </a:r>
            <a:r>
              <a:rPr lang="de-DE" dirty="0"/>
              <a:t>/K7MDENG/</a:t>
            </a:r>
            <a:r>
              <a:rPr lang="de-DE" dirty="0" err="1"/>
              <a:t>bPxRfiCYEXAMPLEKEY</a:t>
            </a:r>
            <a:endParaRPr lang="de-DE" dirty="0"/>
          </a:p>
          <a:p>
            <a:pPr lvl="2"/>
            <a:r>
              <a:rPr lang="de-DE" dirty="0"/>
              <a:t>Default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[None]: eu-central-1</a:t>
            </a:r>
          </a:p>
          <a:p>
            <a:pPr lvl="2"/>
            <a:r>
              <a:rPr lang="de-DE" dirty="0"/>
              <a:t>Default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[None]: </a:t>
            </a:r>
            <a:r>
              <a:rPr lang="de-DE" dirty="0" err="1"/>
              <a:t>json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08540D-E205-4085-8EDC-EED2728C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6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42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docker-machine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3FD852-0B4C-49A5-8A9E-8022697684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25" y="263402"/>
            <a:ext cx="2663675" cy="636626"/>
          </a:xfrm>
          <a:prstGeom prst="rect">
            <a:avLst/>
          </a:prstGeom>
        </p:spPr>
      </p:pic>
      <p:pic>
        <p:nvPicPr>
          <p:cNvPr id="3076" name="Picture 4" descr="https://docs.docker.com/machine/img/machine.png">
            <a:extLst>
              <a:ext uri="{FF2B5EF4-FFF2-40B4-BE49-F238E27FC236}">
                <a16:creationId xmlns:a16="http://schemas.microsoft.com/office/drawing/2014/main" id="{093C7E0E-E331-48D4-B895-EFF4CFB8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364071"/>
            <a:ext cx="5659225" cy="33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1DA9EAF-BB61-4FA1-9637-E2D7620568C2}"/>
              </a:ext>
            </a:extLst>
          </p:cNvPr>
          <p:cNvSpPr/>
          <p:nvPr/>
        </p:nvSpPr>
        <p:spPr>
          <a:xfrm>
            <a:off x="5567292" y="4773231"/>
            <a:ext cx="357670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00" dirty="0"/>
              <a:t>https://docs.docker.com/machine/overview/#whats-the-difference-between-docker-engine-and-docker-machine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945DDC-22E4-47CE-B4FF-E0C3DF534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371" y="1466456"/>
            <a:ext cx="2961729" cy="27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43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docker-machine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08540D-E205-4085-8EDC-EED2728C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3FD852-0B4C-49A5-8A9E-802269768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DD2C313-B8E4-469C-AF97-BAB97275102E}"/>
              </a:ext>
            </a:extLst>
          </p:cNvPr>
          <p:cNvSpPr/>
          <p:nvPr/>
        </p:nvSpPr>
        <p:spPr>
          <a:xfrm>
            <a:off x="408939" y="1203502"/>
            <a:ext cx="8221981" cy="16158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608B4E"/>
                </a:solidFill>
                <a:latin typeface="Consolas" panose="020B0609020204030204" pitchFamily="49" charset="0"/>
              </a:rPr>
              <a:t># Maschine anlegen</a:t>
            </a:r>
            <a:endParaRPr lang="de-DE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docker-machine</a:t>
            </a:r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 -D </a:t>
            </a:r>
            <a:r>
              <a:rPr lang="de-DE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create</a:t>
            </a:r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--driver amazonec2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--amazonec2-access-key AKIAIOSFODNN7EXAMPLE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--amazonec2-secret-key </a:t>
            </a:r>
            <a:r>
              <a:rPr lang="de-DE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wJalrXUtnFEMI</a:t>
            </a:r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/K7MDENG/</a:t>
            </a:r>
            <a:r>
              <a:rPr lang="de-DE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bPxRfiCYEXAMPLEKEY</a:t>
            </a:r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--amazonec2-vpc-id vpc-1234567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--amazonec2-region eu-central-1 \</a:t>
            </a:r>
          </a:p>
          <a:p>
            <a:r>
              <a:rPr lang="de-DE" sz="1100" dirty="0">
                <a:solidFill>
                  <a:srgbClr val="D4D4D4"/>
                </a:solidFill>
                <a:latin typeface="Consolas" panose="020B0609020204030204" pitchFamily="49" charset="0"/>
              </a:rPr>
              <a:t>--amazonec2-instance-type t2.small \</a:t>
            </a:r>
          </a:p>
          <a:p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doag-2018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49323772-8BDF-4AF9-83DB-CA17110B7C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3276600"/>
            <a:ext cx="8712200" cy="1511399"/>
          </a:xfrm>
        </p:spPr>
        <p:txBody>
          <a:bodyPr/>
          <a:lstStyle/>
          <a:p>
            <a:r>
              <a:rPr lang="de-DE" dirty="0"/>
              <a:t>Security Group für EC2 Instanz erstellen / anpassen</a:t>
            </a:r>
          </a:p>
          <a:p>
            <a:pPr lvl="1"/>
            <a:r>
              <a:rPr lang="de-DE" dirty="0" err="1"/>
              <a:t>GroupName</a:t>
            </a:r>
            <a:r>
              <a:rPr lang="de-DE" dirty="0"/>
              <a:t> </a:t>
            </a:r>
            <a:r>
              <a:rPr lang="de-DE" dirty="0" err="1"/>
              <a:t>docker-machine</a:t>
            </a:r>
            <a:endParaRPr lang="de-DE" dirty="0"/>
          </a:p>
          <a:p>
            <a:pPr lvl="1"/>
            <a:r>
              <a:rPr lang="de-DE" dirty="0"/>
              <a:t>Inbound</a:t>
            </a:r>
          </a:p>
          <a:p>
            <a:endParaRPr lang="de-DE" dirty="0"/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930D1789-685D-4F86-893D-D8FC74FAC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95993"/>
              </p:ext>
            </p:extLst>
          </p:nvPr>
        </p:nvGraphicFramePr>
        <p:xfrm>
          <a:off x="3506956" y="4032299"/>
          <a:ext cx="3739980" cy="60957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34995">
                  <a:extLst>
                    <a:ext uri="{9D8B030D-6E8A-4147-A177-3AD203B41FA5}">
                      <a16:colId xmlns:a16="http://schemas.microsoft.com/office/drawing/2014/main" val="2415728330"/>
                    </a:ext>
                  </a:extLst>
                </a:gridCol>
                <a:gridCol w="934995">
                  <a:extLst>
                    <a:ext uri="{9D8B030D-6E8A-4147-A177-3AD203B41FA5}">
                      <a16:colId xmlns:a16="http://schemas.microsoft.com/office/drawing/2014/main" val="45908194"/>
                    </a:ext>
                  </a:extLst>
                </a:gridCol>
                <a:gridCol w="934995">
                  <a:extLst>
                    <a:ext uri="{9D8B030D-6E8A-4147-A177-3AD203B41FA5}">
                      <a16:colId xmlns:a16="http://schemas.microsoft.com/office/drawing/2014/main" val="2445455292"/>
                    </a:ext>
                  </a:extLst>
                </a:gridCol>
                <a:gridCol w="934995">
                  <a:extLst>
                    <a:ext uri="{9D8B030D-6E8A-4147-A177-3AD203B41FA5}">
                      <a16:colId xmlns:a16="http://schemas.microsoft.com/office/drawing/2014/main" val="3316457954"/>
                    </a:ext>
                  </a:extLst>
                </a:gridCol>
              </a:tblGrid>
              <a:tr h="148568"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HTTP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TCP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80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0.0.0.0/0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63702"/>
                  </a:ext>
                </a:extLst>
              </a:tr>
              <a:tr h="148568"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SSH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TCP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22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0.0.0.0/0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05948"/>
                  </a:ext>
                </a:extLst>
              </a:tr>
              <a:tr h="148568"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Custom TCP Rule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TCP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2376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0.0.0.0/0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958152"/>
                  </a:ext>
                </a:extLst>
              </a:tr>
              <a:tr h="148568"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Custom TCP Rule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>
                          <a:effectLst/>
                        </a:rPr>
                        <a:t>TCP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443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700" dirty="0">
                          <a:effectLst/>
                        </a:rPr>
                        <a:t>0.0.0.0/0</a:t>
                      </a:r>
                    </a:p>
                  </a:txBody>
                  <a:tcPr marL="38094" marR="38094" marT="22857" marB="2285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36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79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44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EF191A-60AA-4052-BCF3-904845661D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8712200" cy="3708000"/>
          </a:xfrm>
        </p:spPr>
        <p:txBody>
          <a:bodyPr/>
          <a:lstStyle/>
          <a:p>
            <a:r>
              <a:rPr lang="de-DE" dirty="0"/>
              <a:t>Mit </a:t>
            </a:r>
            <a:r>
              <a:rPr lang="de-DE" b="1" dirty="0" err="1"/>
              <a:t>docker-machine</a:t>
            </a:r>
            <a:r>
              <a:rPr lang="de-DE" dirty="0"/>
              <a:t> und </a:t>
            </a:r>
            <a:r>
              <a:rPr lang="de-DE" b="1" dirty="0" err="1"/>
              <a:t>aws</a:t>
            </a:r>
            <a:r>
              <a:rPr lang="de-DE" b="1" dirty="0"/>
              <a:t>-cli</a:t>
            </a:r>
            <a:r>
              <a:rPr lang="de-DE" dirty="0"/>
              <a:t> die EC2-Instanz erstellen</a:t>
            </a:r>
          </a:p>
          <a:p>
            <a:r>
              <a:rPr lang="de-DE" dirty="0"/>
              <a:t>Benötigte Dateien vom Client zum Host kopieren</a:t>
            </a:r>
          </a:p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docker-compose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***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/>
              <a:t>die Images erstellen</a:t>
            </a:r>
          </a:p>
          <a:p>
            <a:r>
              <a:rPr lang="de-DE" dirty="0"/>
              <a:t>Mit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docker-compose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***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–d </a:t>
            </a:r>
            <a:r>
              <a:rPr lang="de-DE" dirty="0"/>
              <a:t>die Container starten</a:t>
            </a:r>
          </a:p>
          <a:p>
            <a:endParaRPr lang="de-DE" dirty="0"/>
          </a:p>
          <a:p>
            <a:r>
              <a:rPr lang="de-DE" dirty="0"/>
              <a:t>… das ganze Ziehen lassen … und mit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docker-compose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***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logs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–f </a:t>
            </a:r>
            <a:r>
              <a:rPr lang="de-DE" dirty="0"/>
              <a:t>betrachten</a:t>
            </a:r>
          </a:p>
          <a:p>
            <a:r>
              <a:rPr lang="de-DE" dirty="0"/>
              <a:t>Fertig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08540D-E205-4085-8EDC-EED2728C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3FD852-0B4C-49A5-8A9E-802269768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8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E7CB431-529A-49F5-8679-5FA1ABBC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C59F7F-5A75-4EB9-B304-4C42811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C3263557-27B3-42AF-8161-8D05F4F8A622}" type="slidenum">
              <a:rPr smtClean="0"/>
              <a:pPr/>
              <a:t>45</a:t>
            </a:fld>
            <a:endParaRPr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366063F-BD10-4562-8C1C-D063498F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DOCKAWEX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EF191A-60AA-4052-BCF3-904845661D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8712200" cy="3708000"/>
          </a:xfrm>
        </p:spPr>
        <p:txBody>
          <a:bodyPr/>
          <a:lstStyle/>
          <a:p>
            <a:r>
              <a:rPr lang="de-DE" dirty="0"/>
              <a:t>Klonen des </a:t>
            </a:r>
            <a:r>
              <a:rPr lang="de-DE" dirty="0" err="1"/>
              <a:t>Repositories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https://github.com/MaikMichel/dockawex</a:t>
            </a:r>
            <a:endParaRPr lang="de-DE" dirty="0"/>
          </a:p>
          <a:p>
            <a:r>
              <a:rPr lang="de-DE" dirty="0"/>
              <a:t>Download und platzieren der benutzen Softwarekomponenten</a:t>
            </a:r>
          </a:p>
          <a:p>
            <a:r>
              <a:rPr lang="de-DE" dirty="0"/>
              <a:t>Kopieren und Anpassen einer Template-</a:t>
            </a:r>
            <a:r>
              <a:rPr lang="de-DE" dirty="0" err="1"/>
              <a:t>Machine</a:t>
            </a:r>
            <a:r>
              <a:rPr lang="de-DE" dirty="0"/>
              <a:t> (Verzeichnis)</a:t>
            </a:r>
          </a:p>
          <a:p>
            <a:r>
              <a:rPr lang="de-DE" dirty="0"/>
              <a:t>Anpassen der AWS-Konfiguration</a:t>
            </a:r>
          </a:p>
          <a:p>
            <a:r>
              <a:rPr lang="de-DE" dirty="0"/>
              <a:t>Ausführen des Setup-Scripts …</a:t>
            </a:r>
          </a:p>
          <a:p>
            <a:r>
              <a:rPr lang="de-DE" dirty="0"/>
              <a:t>[Deployen einer APEX-Applikation]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83A90D-3006-42CF-B0C9-D3C19DA326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08540D-E205-4085-8EDC-EED2728C6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3FD852-0B4C-49A5-8A9E-802269768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2050" name="Picture 2" descr="Bildergebnis fÃ¼r github">
            <a:extLst>
              <a:ext uri="{FF2B5EF4-FFF2-40B4-BE49-F238E27FC236}">
                <a16:creationId xmlns:a16="http://schemas.microsoft.com/office/drawing/2014/main" id="{9347C40E-F4B3-4A1A-8D3E-60352FF4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99" y="2434892"/>
            <a:ext cx="4317734" cy="22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08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46</a:t>
            </a:fld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Offene Punkte / Fragen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Sicherheit der Passwörter die im Klartext enthalten sind</a:t>
            </a:r>
          </a:p>
          <a:p>
            <a:r>
              <a:rPr lang="de-DE" dirty="0"/>
              <a:t>Mapping mehrerer Subdomains zu verschiedenen Applikationen</a:t>
            </a:r>
          </a:p>
          <a:p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</p:spTree>
    <p:extLst>
      <p:ext uri="{BB962C8B-B14F-4D97-AF65-F5344CB8AC3E}">
        <p14:creationId xmlns:p14="http://schemas.microsoft.com/office/powerpoint/2010/main" val="1517789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47</a:t>
            </a:fld>
            <a:endParaRPr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Wer</a:t>
            </a:r>
            <a:r>
              <a:rPr lang="en-US" dirty="0"/>
              <a:t> “A” </a:t>
            </a:r>
            <a:r>
              <a:rPr lang="en-US" dirty="0" err="1"/>
              <a:t>sagt</a:t>
            </a:r>
            <a:r>
              <a:rPr lang="en-US" dirty="0"/>
              <a:t>, muss </a:t>
            </a:r>
            <a:r>
              <a:rPr lang="en-US" dirty="0" err="1"/>
              <a:t>auch</a:t>
            </a:r>
            <a:r>
              <a:rPr lang="en-US" dirty="0"/>
              <a:t> “PEX” </a:t>
            </a:r>
            <a:r>
              <a:rPr lang="en-US" dirty="0" err="1"/>
              <a:t>sagen</a:t>
            </a:r>
            <a:r>
              <a:rPr lang="en-US" dirty="0"/>
              <a:t>!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Maik Michel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40876" y="3013711"/>
            <a:ext cx="4007663" cy="164882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Senior Developer / Consultant – Standort Essen</a:t>
            </a:r>
          </a:p>
          <a:p>
            <a:r>
              <a:rPr lang="de-DE" dirty="0"/>
              <a:t>Lazarettstraße 15 – 45127 Essen</a:t>
            </a:r>
          </a:p>
          <a:p>
            <a:r>
              <a:rPr lang="de-DE" dirty="0"/>
              <a:t>+49 201 892994 1720</a:t>
            </a:r>
          </a:p>
          <a:p>
            <a:r>
              <a:rPr lang="de-DE" dirty="0"/>
              <a:t>+49 173 7279405</a:t>
            </a:r>
          </a:p>
          <a:p>
            <a:r>
              <a:rPr lang="de-DE" dirty="0">
                <a:hlinkClick r:id="rId3"/>
              </a:rPr>
              <a:t>maik.michel@opitz-consulting.com</a:t>
            </a:r>
            <a:endParaRPr lang="de-DE" dirty="0"/>
          </a:p>
          <a:p>
            <a:r>
              <a:rPr lang="de-DE" dirty="0">
                <a:hlinkClick r:id="rId4"/>
              </a:rPr>
              <a:t>micodify.de</a:t>
            </a:r>
            <a:endParaRPr lang="de-DE" dirty="0"/>
          </a:p>
          <a:p>
            <a:r>
              <a:rPr lang="de-DE" dirty="0">
                <a:hlinkClick r:id="rId5"/>
              </a:rPr>
              <a:t>github.com/MaikMichel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12" name="Bildplatzhalter 3">
            <a:extLst>
              <a:ext uri="{FF2B5EF4-FFF2-40B4-BE49-F238E27FC236}">
                <a16:creationId xmlns:a16="http://schemas.microsoft.com/office/drawing/2014/main" id="{D633EC89-8CBD-4DED-B891-F6B0AB0719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560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das Ziel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https://meine-app.auf-meiner-domain.de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Erreichbar über HTTPS</a:t>
            </a:r>
          </a:p>
          <a:p>
            <a:pPr lvl="1"/>
            <a:r>
              <a:rPr lang="de-DE" dirty="0"/>
              <a:t>Über meine Domain</a:t>
            </a:r>
          </a:p>
          <a:p>
            <a:pPr lvl="1"/>
            <a:r>
              <a:rPr lang="de-DE" dirty="0"/>
              <a:t>Zu moderaten Kosten</a:t>
            </a:r>
          </a:p>
          <a:p>
            <a:pPr lvl="1"/>
            <a:r>
              <a:rPr lang="de-DE" dirty="0"/>
              <a:t>Performant und Skalierbar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Und das bitte per Knopfdruck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FFDC52-3AAB-4314-9AC9-55C53A7074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85" y="3669150"/>
            <a:ext cx="1660901" cy="110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40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ussdiagramm: Dokument 44">
            <a:extLst>
              <a:ext uri="{FF2B5EF4-FFF2-40B4-BE49-F238E27FC236}">
                <a16:creationId xmlns:a16="http://schemas.microsoft.com/office/drawing/2014/main" id="{06307A18-8C9B-4D6F-A378-AEBC1B874185}"/>
              </a:ext>
            </a:extLst>
          </p:cNvPr>
          <p:cNvSpPr/>
          <p:nvPr/>
        </p:nvSpPr>
        <p:spPr>
          <a:xfrm flipH="1">
            <a:off x="400386" y="1060488"/>
            <a:ext cx="8175495" cy="3381656"/>
          </a:xfrm>
          <a:prstGeom prst="flowChartDocument">
            <a:avLst/>
          </a:prstGeom>
          <a:solidFill>
            <a:srgbClr val="F89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lussdiagramm: Dokument 43">
            <a:extLst>
              <a:ext uri="{FF2B5EF4-FFF2-40B4-BE49-F238E27FC236}">
                <a16:creationId xmlns:a16="http://schemas.microsoft.com/office/drawing/2014/main" id="{E6B98832-CA3C-44A1-9F80-F062765C7104}"/>
              </a:ext>
            </a:extLst>
          </p:cNvPr>
          <p:cNvSpPr/>
          <p:nvPr/>
        </p:nvSpPr>
        <p:spPr>
          <a:xfrm>
            <a:off x="551887" y="1205314"/>
            <a:ext cx="6045763" cy="2468518"/>
          </a:xfrm>
          <a:prstGeom prst="flowChartDocument">
            <a:avLst/>
          </a:prstGeom>
          <a:solidFill>
            <a:srgbClr val="4B61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6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Setup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9B5C966-7E99-4EB7-B58D-B04B3DAB27D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4230918"/>
              </p:ext>
            </p:extLst>
          </p:nvPr>
        </p:nvGraphicFramePr>
        <p:xfrm>
          <a:off x="660099" y="954612"/>
          <a:ext cx="7829851" cy="173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A75724AC-A6EA-43E0-BF9E-DF3B08E37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536356"/>
              </p:ext>
            </p:extLst>
          </p:nvPr>
        </p:nvGraphicFramePr>
        <p:xfrm>
          <a:off x="6705863" y="2456435"/>
          <a:ext cx="1784088" cy="81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F2BFED6-6A01-4C89-B489-AB6B57E94FD5}"/>
              </a:ext>
            </a:extLst>
          </p:cNvPr>
          <p:cNvGrpSpPr/>
          <p:nvPr/>
        </p:nvGrpSpPr>
        <p:grpSpPr>
          <a:xfrm>
            <a:off x="3653691" y="2477579"/>
            <a:ext cx="1933406" cy="580255"/>
            <a:chOff x="0" y="0"/>
            <a:chExt cx="1933406" cy="580255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AA78D3D7-F81D-4B8A-B68D-9AA14633A615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hteck: abgerundete Ecken 4">
              <a:extLst>
                <a:ext uri="{FF2B5EF4-FFF2-40B4-BE49-F238E27FC236}">
                  <a16:creationId xmlns:a16="http://schemas.microsoft.com/office/drawing/2014/main" id="{9B880603-8E26-4D4D-81FF-F85681A14721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APPSRV-Volume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dirty="0"/>
                <a:t>Jasper-Dateien</a:t>
              </a:r>
              <a:endParaRPr lang="de-DE" sz="800" kern="1200" dirty="0"/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 err="1"/>
                <a:t>Applikationsdeployments</a:t>
              </a:r>
              <a:endParaRPr lang="de-DE" sz="800" kern="1200" dirty="0"/>
            </a:p>
          </p:txBody>
        </p:sp>
      </p:grpSp>
      <p:pic>
        <p:nvPicPr>
          <p:cNvPr id="31" name="Grafik 30" descr="Datenbank">
            <a:extLst>
              <a:ext uri="{FF2B5EF4-FFF2-40B4-BE49-F238E27FC236}">
                <a16:creationId xmlns:a16="http://schemas.microsoft.com/office/drawing/2014/main" id="{9AD46CF5-DC2E-4379-B874-D7B53FE203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3691" y="2512053"/>
            <a:ext cx="488884" cy="488884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59C170F-A94F-4297-9277-19EB5DDE2794}"/>
              </a:ext>
            </a:extLst>
          </p:cNvPr>
          <p:cNvGrpSpPr/>
          <p:nvPr/>
        </p:nvGrpSpPr>
        <p:grpSpPr>
          <a:xfrm>
            <a:off x="1606061" y="2479071"/>
            <a:ext cx="1933406" cy="580255"/>
            <a:chOff x="0" y="0"/>
            <a:chExt cx="1933406" cy="580255"/>
          </a:xfrm>
        </p:grpSpPr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E6F1ED90-B8A3-4A03-B652-AF9A7A8745CB}"/>
                </a:ext>
              </a:extLst>
            </p:cNvPr>
            <p:cNvSpPr/>
            <p:nvPr/>
          </p:nvSpPr>
          <p:spPr>
            <a:xfrm>
              <a:off x="0" y="0"/>
              <a:ext cx="1933406" cy="58025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hteck: abgerundete Ecken 4">
              <a:extLst>
                <a:ext uri="{FF2B5EF4-FFF2-40B4-BE49-F238E27FC236}">
                  <a16:creationId xmlns:a16="http://schemas.microsoft.com/office/drawing/2014/main" id="{E418E4F9-4260-4ACC-BD62-C246A7378ECB}"/>
                </a:ext>
              </a:extLst>
            </p:cNvPr>
            <p:cNvSpPr txBox="1"/>
            <p:nvPr/>
          </p:nvSpPr>
          <p:spPr>
            <a:xfrm>
              <a:off x="444706" y="0"/>
              <a:ext cx="1488699" cy="580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000" kern="1200" dirty="0"/>
                <a:t>DB-Volume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Datenbankdateien</a:t>
              </a:r>
            </a:p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APEX Installationsdateien</a:t>
              </a:r>
            </a:p>
          </p:txBody>
        </p:sp>
      </p:grpSp>
      <p:pic>
        <p:nvPicPr>
          <p:cNvPr id="39" name="Grafik 38" descr="Datenbank">
            <a:extLst>
              <a:ext uri="{FF2B5EF4-FFF2-40B4-BE49-F238E27FC236}">
                <a16:creationId xmlns:a16="http://schemas.microsoft.com/office/drawing/2014/main" id="{4F126293-CE5E-48F9-B32C-EF8BBCA405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6061" y="2513545"/>
            <a:ext cx="488884" cy="48888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7698437-FD5F-42ED-AE3E-C4BAE2BF6AEB}"/>
              </a:ext>
            </a:extLst>
          </p:cNvPr>
          <p:cNvGrpSpPr/>
          <p:nvPr/>
        </p:nvGrpSpPr>
        <p:grpSpPr>
          <a:xfrm>
            <a:off x="5904117" y="3558218"/>
            <a:ext cx="1933406" cy="580255"/>
            <a:chOff x="4151165" y="3703433"/>
            <a:chExt cx="1933406" cy="580255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D4B6CDC5-BF90-407A-BAE0-10DE5E2AB008}"/>
                </a:ext>
              </a:extLst>
            </p:cNvPr>
            <p:cNvGrpSpPr/>
            <p:nvPr/>
          </p:nvGrpSpPr>
          <p:grpSpPr>
            <a:xfrm>
              <a:off x="4151165" y="3703433"/>
              <a:ext cx="1933406" cy="580255"/>
              <a:chOff x="0" y="0"/>
              <a:chExt cx="1933406" cy="580255"/>
            </a:xfrm>
          </p:grpSpPr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C221B6D9-2652-4C9B-8C0E-F71C5075F858}"/>
                  </a:ext>
                </a:extLst>
              </p:cNvPr>
              <p:cNvSpPr/>
              <p:nvPr/>
            </p:nvSpPr>
            <p:spPr>
              <a:xfrm>
                <a:off x="0" y="0"/>
                <a:ext cx="1933406" cy="580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echteck: abgerundete Ecken 4">
                <a:extLst>
                  <a:ext uri="{FF2B5EF4-FFF2-40B4-BE49-F238E27FC236}">
                    <a16:creationId xmlns:a16="http://schemas.microsoft.com/office/drawing/2014/main" id="{285B2AD1-BE1A-47A6-BDA0-5A5F8DDC5A21}"/>
                  </a:ext>
                </a:extLst>
              </p:cNvPr>
              <p:cNvSpPr txBox="1"/>
              <p:nvPr/>
            </p:nvSpPr>
            <p:spPr>
              <a:xfrm>
                <a:off x="444706" y="0"/>
                <a:ext cx="1488699" cy="5802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marL="0" lvl="0" indent="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1000" kern="1200" dirty="0"/>
                  <a:t>Host-</a:t>
                </a:r>
                <a:r>
                  <a:rPr lang="de-DE" sz="1000" kern="1200" dirty="0" err="1"/>
                  <a:t>Volumes</a:t>
                </a:r>
                <a:endParaRPr lang="de-DE" sz="1000" kern="1200" dirty="0"/>
              </a:p>
              <a:p>
                <a:pPr marL="57150" lvl="1" indent="-57150" algn="l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de-DE" sz="800" kern="1200" dirty="0"/>
                  <a:t>Zertifikate</a:t>
                </a:r>
              </a:p>
            </p:txBody>
          </p:sp>
        </p:grpSp>
        <p:pic>
          <p:nvPicPr>
            <p:cNvPr id="43" name="Grafik 42" descr="Datenbank">
              <a:extLst>
                <a:ext uri="{FF2B5EF4-FFF2-40B4-BE49-F238E27FC236}">
                  <a16:creationId xmlns:a16="http://schemas.microsoft.com/office/drawing/2014/main" id="{286D8801-C488-4103-9F7E-EF91512A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1165" y="3737907"/>
              <a:ext cx="488884" cy="48888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6EF5E3-A0DE-4EDC-9588-66B7EFEF5867}"/>
              </a:ext>
            </a:extLst>
          </p:cNvPr>
          <p:cNvGrpSpPr/>
          <p:nvPr/>
        </p:nvGrpSpPr>
        <p:grpSpPr>
          <a:xfrm>
            <a:off x="2637754" y="3275083"/>
            <a:ext cx="1222877" cy="583408"/>
            <a:chOff x="2572764" y="3310965"/>
            <a:chExt cx="1022613" cy="583408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1BDF43D5-7AB1-41D1-95FA-89FB914418C1}"/>
                </a:ext>
              </a:extLst>
            </p:cNvPr>
            <p:cNvSpPr/>
            <p:nvPr/>
          </p:nvSpPr>
          <p:spPr>
            <a:xfrm>
              <a:off x="2572764" y="3310965"/>
              <a:ext cx="1022613" cy="230400"/>
            </a:xfrm>
            <a:custGeom>
              <a:avLst/>
              <a:gdLst>
                <a:gd name="connsiteX0" fmla="*/ 0 w 1022613"/>
                <a:gd name="connsiteY0" fmla="*/ 0 h 230400"/>
                <a:gd name="connsiteX1" fmla="*/ 1022613 w 1022613"/>
                <a:gd name="connsiteY1" fmla="*/ 0 h 230400"/>
                <a:gd name="connsiteX2" fmla="*/ 1022613 w 1022613"/>
                <a:gd name="connsiteY2" fmla="*/ 230400 h 230400"/>
                <a:gd name="connsiteX3" fmla="*/ 0 w 1022613"/>
                <a:gd name="connsiteY3" fmla="*/ 230400 h 230400"/>
                <a:gd name="connsiteX4" fmla="*/ 0 w 1022613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230400">
                  <a:moveTo>
                    <a:pt x="0" y="0"/>
                  </a:moveTo>
                  <a:lnTo>
                    <a:pt x="1022613" y="0"/>
                  </a:lnTo>
                  <a:lnTo>
                    <a:pt x="1022613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32512" rIns="56896" bIns="32512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800" kern="1200" dirty="0"/>
                <a:t>APEX-</a:t>
              </a:r>
              <a:r>
                <a:rPr lang="de-DE" sz="800" kern="1200" dirty="0" err="1"/>
                <a:t>Deployment</a:t>
              </a:r>
              <a:endParaRPr lang="de-DE" sz="800" kern="1200" dirty="0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E739B1-3F92-4CF3-8BA5-F2C9D496ECEB}"/>
                </a:ext>
              </a:extLst>
            </p:cNvPr>
            <p:cNvSpPr/>
            <p:nvPr/>
          </p:nvSpPr>
          <p:spPr>
            <a:xfrm>
              <a:off x="2572764" y="3543013"/>
              <a:ext cx="1022613" cy="351360"/>
            </a:xfrm>
            <a:custGeom>
              <a:avLst/>
              <a:gdLst>
                <a:gd name="connsiteX0" fmla="*/ 0 w 1022613"/>
                <a:gd name="connsiteY0" fmla="*/ 0 h 351360"/>
                <a:gd name="connsiteX1" fmla="*/ 1022613 w 1022613"/>
                <a:gd name="connsiteY1" fmla="*/ 0 h 351360"/>
                <a:gd name="connsiteX2" fmla="*/ 1022613 w 1022613"/>
                <a:gd name="connsiteY2" fmla="*/ 351360 h 351360"/>
                <a:gd name="connsiteX3" fmla="*/ 0 w 1022613"/>
                <a:gd name="connsiteY3" fmla="*/ 351360 h 351360"/>
                <a:gd name="connsiteX4" fmla="*/ 0 w 1022613"/>
                <a:gd name="connsiteY4" fmla="*/ 0 h 35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613" h="351360">
                  <a:moveTo>
                    <a:pt x="0" y="0"/>
                  </a:moveTo>
                  <a:lnTo>
                    <a:pt x="1022613" y="0"/>
                  </a:lnTo>
                  <a:lnTo>
                    <a:pt x="1022613" y="351360"/>
                  </a:lnTo>
                  <a:lnTo>
                    <a:pt x="0" y="35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672" tIns="42672" rIns="56896" bIns="64008" numCol="1" spcCol="1270" anchor="t" anchorCtr="0">
              <a:noAutofit/>
            </a:bodyPr>
            <a:lstStyle/>
            <a:p>
              <a:pPr marL="57150" lvl="1" indent="-5715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de-DE" sz="800" kern="1200" dirty="0"/>
                <a:t>Einspielen </a:t>
              </a:r>
              <a:r>
                <a:rPr lang="de-DE" sz="800" kern="1200" dirty="0" err="1"/>
                <a:t>verschie</a:t>
              </a:r>
              <a:r>
                <a:rPr lang="de-DE" sz="800" kern="1200" dirty="0"/>
                <a:t>- </a:t>
              </a:r>
              <a:r>
                <a:rPr lang="de-DE" sz="800" kern="1200" dirty="0" err="1"/>
                <a:t>dener</a:t>
              </a:r>
              <a:r>
                <a:rPr lang="de-DE" sz="800" kern="1200" dirty="0"/>
                <a:t> Applikationen</a:t>
              </a:r>
            </a:p>
          </p:txBody>
        </p:sp>
      </p:grpSp>
      <p:pic>
        <p:nvPicPr>
          <p:cNvPr id="48" name="Grafik 47">
            <a:extLst>
              <a:ext uri="{FF2B5EF4-FFF2-40B4-BE49-F238E27FC236}">
                <a16:creationId xmlns:a16="http://schemas.microsoft.com/office/drawing/2014/main" id="{8ED82DF8-DD88-4FC4-B50A-5AB9AE97DC0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5" y="-285889"/>
            <a:ext cx="2227836" cy="167087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81" y="256104"/>
            <a:ext cx="2663675" cy="6366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BD38083-7643-4E4C-9B3D-45116684B3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" y="3920404"/>
            <a:ext cx="2081920" cy="6385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33064C4C-6F59-4F91-8B85-8D3944C68B73}"/>
              </a:ext>
            </a:extLst>
          </p:cNvPr>
          <p:cNvSpPr/>
          <p:nvPr/>
        </p:nvSpPr>
        <p:spPr>
          <a:xfrm>
            <a:off x="1908382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1521</a:t>
            </a:r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5DBDCAB8-FD93-49B6-B225-BE2AD251B4DC}"/>
              </a:ext>
            </a:extLst>
          </p:cNvPr>
          <p:cNvSpPr/>
          <p:nvPr/>
        </p:nvSpPr>
        <p:spPr>
          <a:xfrm>
            <a:off x="3939580" y="1271570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8080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967A572-78F3-470F-AA7C-BC614983E86B}"/>
              </a:ext>
            </a:extLst>
          </p:cNvPr>
          <p:cNvSpPr/>
          <p:nvPr/>
        </p:nvSpPr>
        <p:spPr>
          <a:xfrm>
            <a:off x="8152416" y="1747423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80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129FBAB8-ACB6-4EAB-B1E0-747C2AF39D51}"/>
              </a:ext>
            </a:extLst>
          </p:cNvPr>
          <p:cNvSpPr/>
          <p:nvPr/>
        </p:nvSpPr>
        <p:spPr>
          <a:xfrm>
            <a:off x="7899550" y="2000788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443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529E61A-9FE3-478F-AAC5-A0A0D783C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95623" y="4276696"/>
            <a:ext cx="1510204" cy="566327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4BC9D773-2A88-41AA-A9AF-71D101D4EA9D}"/>
              </a:ext>
            </a:extLst>
          </p:cNvPr>
          <p:cNvSpPr/>
          <p:nvPr/>
        </p:nvSpPr>
        <p:spPr>
          <a:xfrm>
            <a:off x="5911531" y="1278641"/>
            <a:ext cx="617828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3000</a:t>
            </a:r>
          </a:p>
        </p:txBody>
      </p:sp>
      <p:pic>
        <p:nvPicPr>
          <p:cNvPr id="1028" name="Picture 4" descr="Bildergebnis fÃ¼r github">
            <a:extLst>
              <a:ext uri="{FF2B5EF4-FFF2-40B4-BE49-F238E27FC236}">
                <a16:creationId xmlns:a16="http://schemas.microsoft.com/office/drawing/2014/main" id="{41F47742-5979-408B-94FF-FAF56854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2" y="4276696"/>
            <a:ext cx="1007370" cy="528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4E207902-706F-4AE2-BD05-FBA9E7BE70F2}"/>
              </a:ext>
            </a:extLst>
          </p:cNvPr>
          <p:cNvSpPr/>
          <p:nvPr/>
        </p:nvSpPr>
        <p:spPr>
          <a:xfrm>
            <a:off x="7998590" y="4017515"/>
            <a:ext cx="870694" cy="254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2376</a:t>
            </a:r>
          </a:p>
        </p:txBody>
      </p:sp>
    </p:spTree>
    <p:extLst>
      <p:ext uri="{BB962C8B-B14F-4D97-AF65-F5344CB8AC3E}">
        <p14:creationId xmlns:p14="http://schemas.microsoft.com/office/powerpoint/2010/main" val="64605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>
          <a:xfrm>
            <a:off x="3028950" y="4914000"/>
            <a:ext cx="3086100" cy="234000"/>
          </a:xfrm>
        </p:spPr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B1259A3-861D-468B-9C1E-F5B115AFF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8" y="2153989"/>
            <a:ext cx="4329583" cy="10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8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Was ist Docker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pic>
        <p:nvPicPr>
          <p:cNvPr id="1030" name="Picture 6" descr="Virtualisierung mit Containern">
            <a:extLst>
              <a:ext uri="{FF2B5EF4-FFF2-40B4-BE49-F238E27FC236}">
                <a16:creationId xmlns:a16="http://schemas.microsoft.com/office/drawing/2014/main" id="{8655E17D-4F0F-4054-B74D-E77DF923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80" y="1338907"/>
            <a:ext cx="6974238" cy="21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2D5861-557E-4611-8BB8-A641B6D0102F}"/>
              </a:ext>
            </a:extLst>
          </p:cNvPr>
          <p:cNvSpPr/>
          <p:nvPr/>
        </p:nvSpPr>
        <p:spPr>
          <a:xfrm>
            <a:off x="1084880" y="3813964"/>
            <a:ext cx="705172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253741"/>
                </a:solidFill>
              </a:rPr>
              <a:t>Im Unterschied zu virtuellen Maschinen wird bei Containern nicht die Hardware emuliert, sondern das Betriebssystem. Die Virtualisierung erfolgt somit auf höherer Ebene, ohne einen Hypervisor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056F808-15F3-4974-8A50-D215B1FA940A}"/>
              </a:ext>
            </a:extLst>
          </p:cNvPr>
          <p:cNvSpPr txBox="1"/>
          <p:nvPr/>
        </p:nvSpPr>
        <p:spPr>
          <a:xfrm>
            <a:off x="5863397" y="4706906"/>
            <a:ext cx="32159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tx2"/>
                </a:solidFill>
              </a:rPr>
              <a:t>Quelle: https://www.claranet.de/managed-hosting-service/docker-container</a:t>
            </a:r>
          </a:p>
        </p:txBody>
      </p:sp>
    </p:spTree>
    <p:extLst>
      <p:ext uri="{BB962C8B-B14F-4D97-AF65-F5344CB8AC3E}">
        <p14:creationId xmlns:p14="http://schemas.microsoft.com/office/powerpoint/2010/main" val="397780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Dockerize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– Mit APEX in die Amazon Cloud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9</a:t>
            </a:fld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Rund um Docker</a:t>
            </a:r>
            <a:br>
              <a:rPr lang="de-DE" dirty="0"/>
            </a:br>
            <a:r>
              <a:rPr lang="de-DE" dirty="0"/>
              <a:t>Wie funktioniert Docker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5883B4E2-4933-4503-8D28-D3114CE1A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317826"/>
            <a:ext cx="2663675" cy="63662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39ECB8-15BE-42EF-A624-B76BC85E4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210" y="1003829"/>
            <a:ext cx="7059478" cy="3687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02C6177D-39B4-4AC6-A2E3-299ADC2A14D3}"/>
              </a:ext>
            </a:extLst>
          </p:cNvPr>
          <p:cNvSpPr/>
          <p:nvPr/>
        </p:nvSpPr>
        <p:spPr>
          <a:xfrm>
            <a:off x="5736309" y="4698556"/>
            <a:ext cx="38187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" dirty="0">
                <a:solidFill>
                  <a:schemeClr val="tx2">
                    <a:lumMod val="75000"/>
                  </a:schemeClr>
                </a:solidFill>
              </a:rPr>
              <a:t>https://docs.docker.com/v17.09/engine/docker-overview/#docker-architecture</a:t>
            </a:r>
          </a:p>
        </p:txBody>
      </p:sp>
    </p:spTree>
    <p:extLst>
      <p:ext uri="{BB962C8B-B14F-4D97-AF65-F5344CB8AC3E}">
        <p14:creationId xmlns:p14="http://schemas.microsoft.com/office/powerpoint/2010/main" val="871282500"/>
      </p:ext>
    </p:extLst>
  </p:cSld>
  <p:clrMapOvr>
    <a:masterClrMapping/>
  </p:clrMapOvr>
</p:sld>
</file>

<file path=ppt/theme/theme1.xml><?xml version="1.0" encoding="utf-8"?>
<a:theme xmlns:a="http://schemas.openxmlformats.org/drawingml/2006/main" name="OC17 Toplevel">
  <a:themeElements>
    <a:clrScheme name="OC CI Farben 2017">
      <a:dk1>
        <a:sysClr val="windowText" lastClr="000000"/>
      </a:dk1>
      <a:lt1>
        <a:sysClr val="window" lastClr="FFFFFF"/>
      </a:lt1>
      <a:dk2>
        <a:srgbClr val="606060"/>
      </a:dk2>
      <a:lt2>
        <a:srgbClr val="C0C0C0"/>
      </a:lt2>
      <a:accent1>
        <a:srgbClr val="0066E8"/>
      </a:accent1>
      <a:accent2>
        <a:srgbClr val="E82000"/>
      </a:accent2>
      <a:accent3>
        <a:srgbClr val="003066"/>
      </a:accent3>
      <a:accent4>
        <a:srgbClr val="A01800"/>
      </a:accent4>
      <a:accent5>
        <a:srgbClr val="58A0FF"/>
      </a:accent5>
      <a:accent6>
        <a:srgbClr val="808080"/>
      </a:accent6>
      <a:hlink>
        <a:srgbClr val="0066E8"/>
      </a:hlink>
      <a:folHlink>
        <a:srgbClr val="0066E8"/>
      </a:folHlink>
    </a:clrScheme>
    <a:fontScheme name="OC Schriftarten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cc9f148-63af-4ae4-b4c0-3a33ca8129b3">DOCIDOC-52-9054</_dlc_DocId>
    <_dlc_DocIdUrl xmlns="8cc9f148-63af-4ae4-b4c0-3a33ca8129b3">
      <Url>https://portal.opitz-consulting.de/marketing_vertrieb/_layouts/DocIdRedir.aspx?ID=DOCIDOC-52-9054</Url>
      <Description>DOCIDOC-52-9054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3D3F3666ADBF142914E1063A2CAE94B" ma:contentTypeVersion="30" ma:contentTypeDescription="Ein neues Dokument erstellen." ma:contentTypeScope="" ma:versionID="c05df164927fa6ce9e7500f22d7f4f19">
  <xsd:schema xmlns:xsd="http://www.w3.org/2001/XMLSchema" xmlns:xs="http://www.w3.org/2001/XMLSchema" xmlns:p="http://schemas.microsoft.com/office/2006/metadata/properties" xmlns:ns2="8cc9f148-63af-4ae4-b4c0-3a33ca8129b3" targetNamespace="http://schemas.microsoft.com/office/2006/metadata/properties" ma:root="true" ma:fieldsID="387f7d665b09c33f4d21a96ec7b2b776" ns2:_="">
    <xsd:import namespace="8cc9f148-63af-4ae4-b4c0-3a33ca8129b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9f148-63af-4ae4-b4c0-3a33ca8129b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9568F6-F133-495D-A402-742E2138CC2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33B8237-7727-4593-81FF-5B7176BF40DE}">
  <ds:schemaRefs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cc9f148-63af-4ae4-b4c0-3a33ca8129b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0E1CC0-BD39-4C9C-80AB-A267734AF07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55E1921-FDA2-44D0-95C3-7E04AF62E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9f148-63af-4ae4-b4c0-3a33ca812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3043</Words>
  <Application>Microsoft Office PowerPoint</Application>
  <PresentationFormat>Bildschirmpräsentation (16:9)</PresentationFormat>
  <Paragraphs>804</Paragraphs>
  <Slides>47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Wingdings 2</vt:lpstr>
      <vt:lpstr>Open Sans Light</vt:lpstr>
      <vt:lpstr>Arial</vt:lpstr>
      <vt:lpstr>Open Sans</vt:lpstr>
      <vt:lpstr>Calibri</vt:lpstr>
      <vt:lpstr>Calibri Light</vt:lpstr>
      <vt:lpstr>Consolas</vt:lpstr>
      <vt:lpstr>Open Sans Semibold</vt:lpstr>
      <vt:lpstr>CordiaUPC</vt:lpstr>
      <vt:lpstr>OC17 Toplevel</vt:lpstr>
      <vt:lpstr>Benutzerdefiniertes Design</vt:lpstr>
      <vt:lpstr>Dockerize It</vt:lpstr>
      <vt:lpstr>Agenda</vt:lpstr>
      <vt:lpstr>PowerPoint-Präsentation</vt:lpstr>
      <vt:lpstr>Motivation</vt:lpstr>
      <vt:lpstr>Was ist das Ziel</vt:lpstr>
      <vt:lpstr>Das Setup</vt:lpstr>
      <vt:lpstr>Rund um Docker</vt:lpstr>
      <vt:lpstr>Rund um Docker Was ist Docker</vt:lpstr>
      <vt:lpstr>Rund um Docker Wie funktioniert Docker</vt:lpstr>
      <vt:lpstr>Rund um Docker DB Image - Dockerfile</vt:lpstr>
      <vt:lpstr>Rund um Docker DB Image - Dockerfile</vt:lpstr>
      <vt:lpstr>Rund um Docker DB Image - Dockerfile</vt:lpstr>
      <vt:lpstr>Rund um Docker DB Image - Dockerfile</vt:lpstr>
      <vt:lpstr>Rund um Docker DB Image - Dockerfile</vt:lpstr>
      <vt:lpstr>Rund um Docker DB Image - Dockerfile</vt:lpstr>
      <vt:lpstr>Rund um Docker Container from DB Image</vt:lpstr>
      <vt:lpstr>Rund um Docker Container from APP-Server Image</vt:lpstr>
      <vt:lpstr>Rund um Docker Container from NodeProxy</vt:lpstr>
      <vt:lpstr>Rund um Docker Lokale Entwicklungsumgebung</vt:lpstr>
      <vt:lpstr>Rund um Docker Lokale Entwicklungsumgebung</vt:lpstr>
      <vt:lpstr>Rund um Docker Lokale Entwicklungsumgebung</vt:lpstr>
      <vt:lpstr>Das Setup</vt:lpstr>
      <vt:lpstr>Das Setup</vt:lpstr>
      <vt:lpstr>NginX und Let‘s Encrypt</vt:lpstr>
      <vt:lpstr>NginX  Reverse Proxy</vt:lpstr>
      <vt:lpstr>NginX  Reverse Proxy mit Let‘s Encrypt</vt:lpstr>
      <vt:lpstr>Routing mit NginX  Reverse Proxy</vt:lpstr>
      <vt:lpstr>Rewriting mit NginX  Reverse Proxy</vt:lpstr>
      <vt:lpstr>Orchestrierung</vt:lpstr>
      <vt:lpstr>Das Setup</vt:lpstr>
      <vt:lpstr>Das Setup</vt:lpstr>
      <vt:lpstr>Die Amazon Cloud</vt:lpstr>
      <vt:lpstr>Die 3 Haupttypen des Cloud Computing</vt:lpstr>
      <vt:lpstr>Amazon Web Services</vt:lpstr>
      <vt:lpstr>Amazon Web Services</vt:lpstr>
      <vt:lpstr>Elastic Cloud Computing - EC2</vt:lpstr>
      <vt:lpstr>Virtual Private Cloud - VPC</vt:lpstr>
      <vt:lpstr>Das Setup</vt:lpstr>
      <vt:lpstr>Orchestrierung</vt:lpstr>
      <vt:lpstr>Vorbereitung</vt:lpstr>
      <vt:lpstr>AWS-CLI</vt:lpstr>
      <vt:lpstr>docker-machine</vt:lpstr>
      <vt:lpstr>docker-machine</vt:lpstr>
      <vt:lpstr>Das Script</vt:lpstr>
      <vt:lpstr>DOCKAWEX</vt:lpstr>
      <vt:lpstr>Offene Punkte / Fragen</vt:lpstr>
      <vt:lpstr>Wer “A” sagt, muss auch “PEX” sagen!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Dockerize It - Mit APEX in die Amazon Cloud</dc:title>
  <dc:creator/>
  <cp:keywords>APEX Connect 2018</cp:keywords>
  <cp:lastModifiedBy/>
  <cp:revision>1</cp:revision>
  <dcterms:created xsi:type="dcterms:W3CDTF">2016-07-20T18:36:21Z</dcterms:created>
  <dcterms:modified xsi:type="dcterms:W3CDTF">2018-11-18T19:06:34Z</dcterms:modified>
  <cp:category>APEX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0x01010083D3F3666ADBF142914E1063A2CAE94B</vt:lpwstr>
  </property>
  <property fmtid="{D5CDD505-2E9C-101B-9397-08002B2CF9AE}" pid="3" name="_dlc_DocIdItemGuid">
    <vt:lpwstr>5ce85a4c-1c84-434d-9576-ad965d374013</vt:lpwstr>
  </property>
</Properties>
</file>